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bookmarkIdSeed="2">
  <p:sldMasterIdLst>
    <p:sldMasterId id="2147483648" r:id="rId2"/>
  </p:sldMasterIdLst>
  <p:notesMasterIdLst>
    <p:notesMasterId r:id="rId17"/>
  </p:notesMasterIdLst>
  <p:handoutMasterIdLst>
    <p:handoutMasterId r:id="rId18"/>
  </p:handoutMasterIdLst>
  <p:sldIdLst>
    <p:sldId id="256" r:id="rId3"/>
    <p:sldId id="272" r:id="rId4"/>
    <p:sldId id="293" r:id="rId5"/>
    <p:sldId id="294" r:id="rId6"/>
    <p:sldId id="308" r:id="rId7"/>
    <p:sldId id="295" r:id="rId8"/>
    <p:sldId id="309" r:id="rId9"/>
    <p:sldId id="305" r:id="rId10"/>
    <p:sldId id="306" r:id="rId11"/>
    <p:sldId id="298" r:id="rId12"/>
    <p:sldId id="299" r:id="rId13"/>
    <p:sldId id="311" r:id="rId14"/>
    <p:sldId id="310" r:id="rId15"/>
    <p:sldId id="273" r:id="rId16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88">
          <p15:clr>
            <a:srgbClr val="A4A3A4"/>
          </p15:clr>
        </p15:guide>
        <p15:guide id="3" orient="horz" pos="432">
          <p15:clr>
            <a:srgbClr val="A4A3A4"/>
          </p15:clr>
        </p15:guide>
        <p15:guide id="4" orient="horz" pos="3072">
          <p15:clr>
            <a:srgbClr val="A4A3A4"/>
          </p15:clr>
        </p15:guide>
        <p15:guide id="5" orient="horz" pos="3408">
          <p15:clr>
            <a:srgbClr val="A4A3A4"/>
          </p15:clr>
        </p15:guide>
        <p15:guide id="6" pos="3839">
          <p15:clr>
            <a:srgbClr val="A4A3A4"/>
          </p15:clr>
        </p15:guide>
        <p15:guide id="7" pos="383">
          <p15:clr>
            <a:srgbClr val="A4A3A4"/>
          </p15:clr>
        </p15:guide>
        <p15:guide id="8" pos="7295">
          <p15:clr>
            <a:srgbClr val="A4A3A4"/>
          </p15:clr>
        </p15:guide>
        <p15:guide id="9" pos="815">
          <p15:clr>
            <a:srgbClr val="A4A3A4"/>
          </p15:clr>
        </p15:guide>
        <p15:guide id="10" pos="2879">
          <p15:clr>
            <a:srgbClr val="A4A3A4"/>
          </p15:clr>
        </p15:guide>
        <p15:guide id="11" pos="30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25" autoAdjust="0"/>
    <p:restoredTop sz="94660"/>
  </p:normalViewPr>
  <p:slideViewPr>
    <p:cSldViewPr>
      <p:cViewPr varScale="1">
        <p:scale>
          <a:sx n="127" d="100"/>
          <a:sy n="127" d="100"/>
        </p:scale>
        <p:origin x="192" y="224"/>
      </p:cViewPr>
      <p:guideLst>
        <p:guide orient="horz" pos="2160"/>
        <p:guide orient="horz" pos="3888"/>
        <p:guide orient="horz" pos="432"/>
        <p:guide orient="horz" pos="3072"/>
        <p:guide orient="horz" pos="3408"/>
        <p:guide pos="3839"/>
        <p:guide pos="383"/>
        <p:guide pos="7295"/>
        <p:guide pos="815"/>
        <p:guide pos="2879"/>
        <p:guide pos="307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4" d="100"/>
          <a:sy n="84" d="100"/>
        </p:scale>
        <p:origin x="1002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DA4823-F44D-9244-8A7F-5328675C84E3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 phldr="1"/>
      <dgm:spPr/>
    </dgm:pt>
    <dgm:pt modelId="{FBC2C183-7C2C-F549-A565-27D63EF2A427}">
      <dgm:prSet phldrT="[Texte]"/>
      <dgm:spPr/>
      <dgm:t>
        <a:bodyPr/>
        <a:lstStyle/>
        <a:p>
          <a:r>
            <a:rPr lang="fr-FR"/>
            <a:t>Création du fond (avec prise d'une couleur initalisée)</a:t>
          </a:r>
        </a:p>
      </dgm:t>
    </dgm:pt>
    <dgm:pt modelId="{9A416F3C-FC74-3D4A-BBBB-50D7B9214BF4}" type="parTrans" cxnId="{7DFE4FF0-38C9-4F4D-91F3-F301DD1421BA}">
      <dgm:prSet/>
      <dgm:spPr/>
      <dgm:t>
        <a:bodyPr/>
        <a:lstStyle/>
        <a:p>
          <a:endParaRPr lang="fr-FR"/>
        </a:p>
      </dgm:t>
    </dgm:pt>
    <dgm:pt modelId="{380831C6-053C-6A42-AC24-05A3DE788065}" type="sibTrans" cxnId="{7DFE4FF0-38C9-4F4D-91F3-F301DD1421BA}">
      <dgm:prSet/>
      <dgm:spPr/>
      <dgm:t>
        <a:bodyPr/>
        <a:lstStyle/>
        <a:p>
          <a:endParaRPr lang="fr-FR"/>
        </a:p>
      </dgm:t>
    </dgm:pt>
    <dgm:pt modelId="{8D1C73BD-61AC-5E4D-81EB-67A1B6E57106}">
      <dgm:prSet phldrT="[Texte]"/>
      <dgm:spPr/>
      <dgm:t>
        <a:bodyPr/>
        <a:lstStyle/>
        <a:p>
          <a:r>
            <a:rPr lang="fr-FR"/>
            <a:t>Inscritption du texte dans la barre</a:t>
          </a:r>
        </a:p>
      </dgm:t>
    </dgm:pt>
    <dgm:pt modelId="{AF9A7CEB-9EED-9E46-9232-AB32E0535BCF}" type="parTrans" cxnId="{A8EE4353-81AE-7543-95A7-333F63FA8FDD}">
      <dgm:prSet/>
      <dgm:spPr/>
      <dgm:t>
        <a:bodyPr/>
        <a:lstStyle/>
        <a:p>
          <a:endParaRPr lang="fr-FR"/>
        </a:p>
      </dgm:t>
    </dgm:pt>
    <dgm:pt modelId="{AADF1363-8C02-C14E-A303-D9653A19586C}" type="sibTrans" cxnId="{A8EE4353-81AE-7543-95A7-333F63FA8FDD}">
      <dgm:prSet/>
      <dgm:spPr/>
      <dgm:t>
        <a:bodyPr/>
        <a:lstStyle/>
        <a:p>
          <a:endParaRPr lang="fr-FR"/>
        </a:p>
      </dgm:t>
    </dgm:pt>
    <dgm:pt modelId="{B08863D9-0914-CB4E-83E8-E5C1A45D08A9}">
      <dgm:prSet phldrT="[Texte]"/>
      <dgm:spPr/>
      <dgm:t>
        <a:bodyPr/>
        <a:lstStyle/>
        <a:p>
          <a:r>
            <a:rPr lang="fr-FR"/>
            <a:t>Restitution de la couleur pour réutilisation</a:t>
          </a:r>
        </a:p>
      </dgm:t>
    </dgm:pt>
    <dgm:pt modelId="{65554755-4A7B-604B-AE3E-95AAEC82F6B5}" type="parTrans" cxnId="{1CF0DFA1-B373-F04E-B90E-A6DEE0CB7115}">
      <dgm:prSet/>
      <dgm:spPr/>
      <dgm:t>
        <a:bodyPr/>
        <a:lstStyle/>
        <a:p>
          <a:endParaRPr lang="fr-FR"/>
        </a:p>
      </dgm:t>
    </dgm:pt>
    <dgm:pt modelId="{521E85DE-5D25-A640-BFD4-D328FA7E3642}" type="sibTrans" cxnId="{1CF0DFA1-B373-F04E-B90E-A6DEE0CB7115}">
      <dgm:prSet/>
      <dgm:spPr/>
      <dgm:t>
        <a:bodyPr/>
        <a:lstStyle/>
        <a:p>
          <a:endParaRPr lang="fr-FR"/>
        </a:p>
      </dgm:t>
    </dgm:pt>
    <dgm:pt modelId="{9BC124CF-611A-A14B-A2BC-690171DF075A}" type="pres">
      <dgm:prSet presAssocID="{DDDA4823-F44D-9244-8A7F-5328675C84E3}" presName="CompostProcess" presStyleCnt="0">
        <dgm:presLayoutVars>
          <dgm:dir/>
          <dgm:resizeHandles val="exact"/>
        </dgm:presLayoutVars>
      </dgm:prSet>
      <dgm:spPr/>
    </dgm:pt>
    <dgm:pt modelId="{CBC5760A-8BDC-134B-96F6-30260A8C0E79}" type="pres">
      <dgm:prSet presAssocID="{DDDA4823-F44D-9244-8A7F-5328675C84E3}" presName="arrow" presStyleLbl="bgShp" presStyleIdx="0" presStyleCnt="1"/>
      <dgm:spPr/>
    </dgm:pt>
    <dgm:pt modelId="{8DD73D90-6152-7F4C-B856-88274D34EB67}" type="pres">
      <dgm:prSet presAssocID="{DDDA4823-F44D-9244-8A7F-5328675C84E3}" presName="linearProcess" presStyleCnt="0"/>
      <dgm:spPr/>
    </dgm:pt>
    <dgm:pt modelId="{4790A97F-E62B-BC43-9B16-5286F865F3B3}" type="pres">
      <dgm:prSet presAssocID="{FBC2C183-7C2C-F549-A565-27D63EF2A427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60ACAF0-E63F-F748-977C-F832631AB0D9}" type="pres">
      <dgm:prSet presAssocID="{380831C6-053C-6A42-AC24-05A3DE788065}" presName="sibTrans" presStyleCnt="0"/>
      <dgm:spPr/>
    </dgm:pt>
    <dgm:pt modelId="{A4A31E8E-AD27-8049-99A4-546B786CE4AB}" type="pres">
      <dgm:prSet presAssocID="{8D1C73BD-61AC-5E4D-81EB-67A1B6E57106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F8C2AA2-F305-BF44-98C6-F5453BA3BC27}" type="pres">
      <dgm:prSet presAssocID="{AADF1363-8C02-C14E-A303-D9653A19586C}" presName="sibTrans" presStyleCnt="0"/>
      <dgm:spPr/>
    </dgm:pt>
    <dgm:pt modelId="{964C14F3-3837-794F-92A2-49A2019719B3}" type="pres">
      <dgm:prSet presAssocID="{B08863D9-0914-CB4E-83E8-E5C1A45D08A9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1CF0DFA1-B373-F04E-B90E-A6DEE0CB7115}" srcId="{DDDA4823-F44D-9244-8A7F-5328675C84E3}" destId="{B08863D9-0914-CB4E-83E8-E5C1A45D08A9}" srcOrd="2" destOrd="0" parTransId="{65554755-4A7B-604B-AE3E-95AAEC82F6B5}" sibTransId="{521E85DE-5D25-A640-BFD4-D328FA7E3642}"/>
    <dgm:cxn modelId="{40BD80D4-E42B-8D4B-B188-0EAB8979453E}" type="presOf" srcId="{DDDA4823-F44D-9244-8A7F-5328675C84E3}" destId="{9BC124CF-611A-A14B-A2BC-690171DF075A}" srcOrd="0" destOrd="0" presId="urn:microsoft.com/office/officeart/2005/8/layout/hProcess9"/>
    <dgm:cxn modelId="{A8EE4353-81AE-7543-95A7-333F63FA8FDD}" srcId="{DDDA4823-F44D-9244-8A7F-5328675C84E3}" destId="{8D1C73BD-61AC-5E4D-81EB-67A1B6E57106}" srcOrd="1" destOrd="0" parTransId="{AF9A7CEB-9EED-9E46-9232-AB32E0535BCF}" sibTransId="{AADF1363-8C02-C14E-A303-D9653A19586C}"/>
    <dgm:cxn modelId="{C32590CA-E767-D449-94D7-D739546B1795}" type="presOf" srcId="{B08863D9-0914-CB4E-83E8-E5C1A45D08A9}" destId="{964C14F3-3837-794F-92A2-49A2019719B3}" srcOrd="0" destOrd="0" presId="urn:microsoft.com/office/officeart/2005/8/layout/hProcess9"/>
    <dgm:cxn modelId="{95AE09BD-5ED5-3E45-9DF6-283046B4244B}" type="presOf" srcId="{FBC2C183-7C2C-F549-A565-27D63EF2A427}" destId="{4790A97F-E62B-BC43-9B16-5286F865F3B3}" srcOrd="0" destOrd="0" presId="urn:microsoft.com/office/officeart/2005/8/layout/hProcess9"/>
    <dgm:cxn modelId="{22928131-3AE8-1144-94A2-19458381D2B7}" type="presOf" srcId="{8D1C73BD-61AC-5E4D-81EB-67A1B6E57106}" destId="{A4A31E8E-AD27-8049-99A4-546B786CE4AB}" srcOrd="0" destOrd="0" presId="urn:microsoft.com/office/officeart/2005/8/layout/hProcess9"/>
    <dgm:cxn modelId="{7DFE4FF0-38C9-4F4D-91F3-F301DD1421BA}" srcId="{DDDA4823-F44D-9244-8A7F-5328675C84E3}" destId="{FBC2C183-7C2C-F549-A565-27D63EF2A427}" srcOrd="0" destOrd="0" parTransId="{9A416F3C-FC74-3D4A-BBBB-50D7B9214BF4}" sibTransId="{380831C6-053C-6A42-AC24-05A3DE788065}"/>
    <dgm:cxn modelId="{EC9FE653-A0B7-B647-A865-7ACB83422F14}" type="presParOf" srcId="{9BC124CF-611A-A14B-A2BC-690171DF075A}" destId="{CBC5760A-8BDC-134B-96F6-30260A8C0E79}" srcOrd="0" destOrd="0" presId="urn:microsoft.com/office/officeart/2005/8/layout/hProcess9"/>
    <dgm:cxn modelId="{F94A21BA-B3B6-7545-B6A0-4F97458499E7}" type="presParOf" srcId="{9BC124CF-611A-A14B-A2BC-690171DF075A}" destId="{8DD73D90-6152-7F4C-B856-88274D34EB67}" srcOrd="1" destOrd="0" presId="urn:microsoft.com/office/officeart/2005/8/layout/hProcess9"/>
    <dgm:cxn modelId="{07F88B33-3BA3-054B-AA43-A5F5ECB564CE}" type="presParOf" srcId="{8DD73D90-6152-7F4C-B856-88274D34EB67}" destId="{4790A97F-E62B-BC43-9B16-5286F865F3B3}" srcOrd="0" destOrd="0" presId="urn:microsoft.com/office/officeart/2005/8/layout/hProcess9"/>
    <dgm:cxn modelId="{DD48B45A-1671-484F-A66F-A53D5BFD90BC}" type="presParOf" srcId="{8DD73D90-6152-7F4C-B856-88274D34EB67}" destId="{A60ACAF0-E63F-F748-977C-F832631AB0D9}" srcOrd="1" destOrd="0" presId="urn:microsoft.com/office/officeart/2005/8/layout/hProcess9"/>
    <dgm:cxn modelId="{E95E77AD-CA67-E54B-B028-DD4032A7020D}" type="presParOf" srcId="{8DD73D90-6152-7F4C-B856-88274D34EB67}" destId="{A4A31E8E-AD27-8049-99A4-546B786CE4AB}" srcOrd="2" destOrd="0" presId="urn:microsoft.com/office/officeart/2005/8/layout/hProcess9"/>
    <dgm:cxn modelId="{475C4503-BF21-CC4E-85A4-BBFB168CD69F}" type="presParOf" srcId="{8DD73D90-6152-7F4C-B856-88274D34EB67}" destId="{DF8C2AA2-F305-BF44-98C6-F5453BA3BC27}" srcOrd="3" destOrd="0" presId="urn:microsoft.com/office/officeart/2005/8/layout/hProcess9"/>
    <dgm:cxn modelId="{C82B47A0-E55C-DF45-94F8-5C4AD246F8D5}" type="presParOf" srcId="{8DD73D90-6152-7F4C-B856-88274D34EB67}" destId="{964C14F3-3837-794F-92A2-49A2019719B3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7A4903-90A6-0441-814C-B96B381FAD4B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8E408D8F-F789-304F-BD22-682AE20DCDD7}">
      <dgm:prSet phldrT="[Texte]"/>
      <dgm:spPr/>
      <dgm:t>
        <a:bodyPr/>
        <a:lstStyle/>
        <a:p>
          <a:r>
            <a:rPr lang="fr-FR"/>
            <a:t>Création de la fenêtre</a:t>
          </a:r>
        </a:p>
      </dgm:t>
    </dgm:pt>
    <dgm:pt modelId="{3869EB96-04AB-954B-B6AA-6A0313A1C98A}" type="parTrans" cxnId="{D6FC5B0D-ED42-484D-B81D-619B3FC9FD37}">
      <dgm:prSet/>
      <dgm:spPr/>
      <dgm:t>
        <a:bodyPr/>
        <a:lstStyle/>
        <a:p>
          <a:endParaRPr lang="fr-FR"/>
        </a:p>
      </dgm:t>
    </dgm:pt>
    <dgm:pt modelId="{E1C29273-CCE2-2E41-9553-B0037F89236C}" type="sibTrans" cxnId="{D6FC5B0D-ED42-484D-B81D-619B3FC9FD37}">
      <dgm:prSet/>
      <dgm:spPr/>
      <dgm:t>
        <a:bodyPr/>
        <a:lstStyle/>
        <a:p>
          <a:endParaRPr lang="fr-FR"/>
        </a:p>
      </dgm:t>
    </dgm:pt>
    <dgm:pt modelId="{B015FE55-CC6B-2148-A0B5-9B8B1E1491EE}">
      <dgm:prSet phldrT="[Texte]"/>
      <dgm:spPr/>
      <dgm:t>
        <a:bodyPr/>
        <a:lstStyle/>
        <a:p>
          <a:r>
            <a:rPr lang="fr-FR"/>
            <a:t>Création du menu déroullant (taille)</a:t>
          </a:r>
        </a:p>
      </dgm:t>
    </dgm:pt>
    <dgm:pt modelId="{5795DF33-D2E7-374E-BB7E-8DAA916AAC0E}" type="parTrans" cxnId="{7EAC6E61-F655-F44D-9A2A-9C37D6302EC0}">
      <dgm:prSet/>
      <dgm:spPr/>
      <dgm:t>
        <a:bodyPr/>
        <a:lstStyle/>
        <a:p>
          <a:endParaRPr lang="fr-FR"/>
        </a:p>
      </dgm:t>
    </dgm:pt>
    <dgm:pt modelId="{0C36B0F7-2305-224B-B75C-04381BF8CE64}" type="sibTrans" cxnId="{7EAC6E61-F655-F44D-9A2A-9C37D6302EC0}">
      <dgm:prSet/>
      <dgm:spPr/>
      <dgm:t>
        <a:bodyPr/>
        <a:lstStyle/>
        <a:p>
          <a:endParaRPr lang="fr-FR"/>
        </a:p>
      </dgm:t>
    </dgm:pt>
    <dgm:pt modelId="{0582A273-AB1B-E144-8D12-DE91F7093416}">
      <dgm:prSet phldrT="[Texte]"/>
      <dgm:spPr/>
      <dgm:t>
        <a:bodyPr/>
        <a:lstStyle/>
        <a:p>
          <a:r>
            <a:rPr lang="fr-FR"/>
            <a:t>Création des items et initalisation de leurs emplacement</a:t>
          </a:r>
        </a:p>
      </dgm:t>
    </dgm:pt>
    <dgm:pt modelId="{19C17D4C-5D22-1E49-A88B-28C5F759A35D}" type="parTrans" cxnId="{89C9939C-2A56-9042-B998-C90071476455}">
      <dgm:prSet/>
      <dgm:spPr/>
      <dgm:t>
        <a:bodyPr/>
        <a:lstStyle/>
        <a:p>
          <a:endParaRPr lang="fr-FR"/>
        </a:p>
      </dgm:t>
    </dgm:pt>
    <dgm:pt modelId="{51EE555F-273C-1D49-B8D2-6A2999D908D0}" type="sibTrans" cxnId="{89C9939C-2A56-9042-B998-C90071476455}">
      <dgm:prSet/>
      <dgm:spPr/>
      <dgm:t>
        <a:bodyPr/>
        <a:lstStyle/>
        <a:p>
          <a:endParaRPr lang="fr-FR"/>
        </a:p>
      </dgm:t>
    </dgm:pt>
    <dgm:pt modelId="{05711247-1227-A14F-BED3-B6FCB530CE22}">
      <dgm:prSet/>
      <dgm:spPr/>
      <dgm:t>
        <a:bodyPr/>
        <a:lstStyle/>
        <a:p>
          <a:r>
            <a:rPr lang="fr-FR"/>
            <a:t>Switch Case pour affichage  des items et selection</a:t>
          </a:r>
        </a:p>
      </dgm:t>
    </dgm:pt>
    <dgm:pt modelId="{904B5791-F23C-ED43-9F40-BB1AC51EDC52}" type="parTrans" cxnId="{71A2568B-5086-FE41-8A79-C2F30B78521B}">
      <dgm:prSet/>
      <dgm:spPr/>
      <dgm:t>
        <a:bodyPr/>
        <a:lstStyle/>
        <a:p>
          <a:endParaRPr lang="fr-FR"/>
        </a:p>
      </dgm:t>
    </dgm:pt>
    <dgm:pt modelId="{19C48E2A-C4C9-6641-96CC-3AE9BB3F181B}" type="sibTrans" cxnId="{71A2568B-5086-FE41-8A79-C2F30B78521B}">
      <dgm:prSet/>
      <dgm:spPr/>
      <dgm:t>
        <a:bodyPr/>
        <a:lstStyle/>
        <a:p>
          <a:endParaRPr lang="fr-FR"/>
        </a:p>
      </dgm:t>
    </dgm:pt>
    <dgm:pt modelId="{5B26ABCB-0BDE-1D41-AE21-C17386CCC696}" type="pres">
      <dgm:prSet presAssocID="{B67A4903-90A6-0441-814C-B96B381FAD4B}" presName="Name0" presStyleCnt="0">
        <dgm:presLayoutVars>
          <dgm:dir/>
          <dgm:animLvl val="lvl"/>
          <dgm:resizeHandles val="exact"/>
        </dgm:presLayoutVars>
      </dgm:prSet>
      <dgm:spPr/>
    </dgm:pt>
    <dgm:pt modelId="{1499206D-E3F6-0F4F-9E35-E7F4A5A61272}" type="pres">
      <dgm:prSet presAssocID="{8E408D8F-F789-304F-BD22-682AE20DCDD7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75A7DFE-37EE-D64A-B64E-51E81E053A0A}" type="pres">
      <dgm:prSet presAssocID="{E1C29273-CCE2-2E41-9553-B0037F89236C}" presName="parTxOnlySpace" presStyleCnt="0"/>
      <dgm:spPr/>
    </dgm:pt>
    <dgm:pt modelId="{55E54A15-E30C-6C45-81F1-8E01B89C8235}" type="pres">
      <dgm:prSet presAssocID="{B015FE55-CC6B-2148-A0B5-9B8B1E1491E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2FD3C74-E72E-F34C-8274-446C3B045846}" type="pres">
      <dgm:prSet presAssocID="{0C36B0F7-2305-224B-B75C-04381BF8CE64}" presName="parTxOnlySpace" presStyleCnt="0"/>
      <dgm:spPr/>
    </dgm:pt>
    <dgm:pt modelId="{4B0DF93D-3DEB-E84A-A0E8-08959D6BCE13}" type="pres">
      <dgm:prSet presAssocID="{0582A273-AB1B-E144-8D12-DE91F7093416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B716627-DE91-D94A-AA55-2D1DD5283411}" type="pres">
      <dgm:prSet presAssocID="{51EE555F-273C-1D49-B8D2-6A2999D908D0}" presName="parTxOnlySpace" presStyleCnt="0"/>
      <dgm:spPr/>
    </dgm:pt>
    <dgm:pt modelId="{7DD34C9F-32C1-754F-B43E-2B6ED52AF5D2}" type="pres">
      <dgm:prSet presAssocID="{05711247-1227-A14F-BED3-B6FCB530CE22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371AB22E-5129-494F-A6F7-D0CB3EECE413}" type="presOf" srcId="{8E408D8F-F789-304F-BD22-682AE20DCDD7}" destId="{1499206D-E3F6-0F4F-9E35-E7F4A5A61272}" srcOrd="0" destOrd="0" presId="urn:microsoft.com/office/officeart/2005/8/layout/chevron1"/>
    <dgm:cxn modelId="{ADD34987-7112-B543-8997-ED18D90FC0AD}" type="presOf" srcId="{B015FE55-CC6B-2148-A0B5-9B8B1E1491EE}" destId="{55E54A15-E30C-6C45-81F1-8E01B89C8235}" srcOrd="0" destOrd="0" presId="urn:microsoft.com/office/officeart/2005/8/layout/chevron1"/>
    <dgm:cxn modelId="{71A2568B-5086-FE41-8A79-C2F30B78521B}" srcId="{B67A4903-90A6-0441-814C-B96B381FAD4B}" destId="{05711247-1227-A14F-BED3-B6FCB530CE22}" srcOrd="3" destOrd="0" parTransId="{904B5791-F23C-ED43-9F40-BB1AC51EDC52}" sibTransId="{19C48E2A-C4C9-6641-96CC-3AE9BB3F181B}"/>
    <dgm:cxn modelId="{7EAC6E61-F655-F44D-9A2A-9C37D6302EC0}" srcId="{B67A4903-90A6-0441-814C-B96B381FAD4B}" destId="{B015FE55-CC6B-2148-A0B5-9B8B1E1491EE}" srcOrd="1" destOrd="0" parTransId="{5795DF33-D2E7-374E-BB7E-8DAA916AAC0E}" sibTransId="{0C36B0F7-2305-224B-B75C-04381BF8CE64}"/>
    <dgm:cxn modelId="{BED8E75C-BD99-3A4B-896E-F3B1D632401E}" type="presOf" srcId="{B67A4903-90A6-0441-814C-B96B381FAD4B}" destId="{5B26ABCB-0BDE-1D41-AE21-C17386CCC696}" srcOrd="0" destOrd="0" presId="urn:microsoft.com/office/officeart/2005/8/layout/chevron1"/>
    <dgm:cxn modelId="{D6FC5B0D-ED42-484D-B81D-619B3FC9FD37}" srcId="{B67A4903-90A6-0441-814C-B96B381FAD4B}" destId="{8E408D8F-F789-304F-BD22-682AE20DCDD7}" srcOrd="0" destOrd="0" parTransId="{3869EB96-04AB-954B-B6AA-6A0313A1C98A}" sibTransId="{E1C29273-CCE2-2E41-9553-B0037F89236C}"/>
    <dgm:cxn modelId="{1CA89147-BD22-6146-8F44-8DA60ADEECD8}" type="presOf" srcId="{0582A273-AB1B-E144-8D12-DE91F7093416}" destId="{4B0DF93D-3DEB-E84A-A0E8-08959D6BCE13}" srcOrd="0" destOrd="0" presId="urn:microsoft.com/office/officeart/2005/8/layout/chevron1"/>
    <dgm:cxn modelId="{89C9939C-2A56-9042-B998-C90071476455}" srcId="{B67A4903-90A6-0441-814C-B96B381FAD4B}" destId="{0582A273-AB1B-E144-8D12-DE91F7093416}" srcOrd="2" destOrd="0" parTransId="{19C17D4C-5D22-1E49-A88B-28C5F759A35D}" sibTransId="{51EE555F-273C-1D49-B8D2-6A2999D908D0}"/>
    <dgm:cxn modelId="{5C6D67F0-5B9A-9F45-866A-8954E5209F9A}" type="presOf" srcId="{05711247-1227-A14F-BED3-B6FCB530CE22}" destId="{7DD34C9F-32C1-754F-B43E-2B6ED52AF5D2}" srcOrd="0" destOrd="0" presId="urn:microsoft.com/office/officeart/2005/8/layout/chevron1"/>
    <dgm:cxn modelId="{2EBE9809-2AA6-9641-A6B1-E2C33EA715EC}" type="presParOf" srcId="{5B26ABCB-0BDE-1D41-AE21-C17386CCC696}" destId="{1499206D-E3F6-0F4F-9E35-E7F4A5A61272}" srcOrd="0" destOrd="0" presId="urn:microsoft.com/office/officeart/2005/8/layout/chevron1"/>
    <dgm:cxn modelId="{D2B5AA5C-B30A-DC46-9434-B4B68112A17D}" type="presParOf" srcId="{5B26ABCB-0BDE-1D41-AE21-C17386CCC696}" destId="{175A7DFE-37EE-D64A-B64E-51E81E053A0A}" srcOrd="1" destOrd="0" presId="urn:microsoft.com/office/officeart/2005/8/layout/chevron1"/>
    <dgm:cxn modelId="{2E63A657-DB92-9F41-B72E-53961DA74949}" type="presParOf" srcId="{5B26ABCB-0BDE-1D41-AE21-C17386CCC696}" destId="{55E54A15-E30C-6C45-81F1-8E01B89C8235}" srcOrd="2" destOrd="0" presId="urn:microsoft.com/office/officeart/2005/8/layout/chevron1"/>
    <dgm:cxn modelId="{A2426AB5-D848-3D42-BF49-69621ABEAED0}" type="presParOf" srcId="{5B26ABCB-0BDE-1D41-AE21-C17386CCC696}" destId="{92FD3C74-E72E-F34C-8274-446C3B045846}" srcOrd="3" destOrd="0" presId="urn:microsoft.com/office/officeart/2005/8/layout/chevron1"/>
    <dgm:cxn modelId="{3299E638-7A87-1C4C-8461-4049542CA841}" type="presParOf" srcId="{5B26ABCB-0BDE-1D41-AE21-C17386CCC696}" destId="{4B0DF93D-3DEB-E84A-A0E8-08959D6BCE13}" srcOrd="4" destOrd="0" presId="urn:microsoft.com/office/officeart/2005/8/layout/chevron1"/>
    <dgm:cxn modelId="{C57D6C4E-BD71-0747-8DC9-031A7D3FA871}" type="presParOf" srcId="{5B26ABCB-0BDE-1D41-AE21-C17386CCC696}" destId="{0B716627-DE91-D94A-AA55-2D1DD5283411}" srcOrd="5" destOrd="0" presId="urn:microsoft.com/office/officeart/2005/8/layout/chevron1"/>
    <dgm:cxn modelId="{A7C4C3BC-DD74-9B48-AC75-118E544EC6E6}" type="presParOf" srcId="{5B26ABCB-0BDE-1D41-AE21-C17386CCC696}" destId="{7DD34C9F-32C1-754F-B43E-2B6ED52AF5D2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E4D337-6490-2B43-ADD4-64D52C82EA1D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</dgm:pt>
    <dgm:pt modelId="{835A095F-CA0B-7B43-B034-49F0147F0704}">
      <dgm:prSet phldrT="[Texte]"/>
      <dgm:spPr/>
      <dgm:t>
        <a:bodyPr/>
        <a:lstStyle/>
        <a:p>
          <a:r>
            <a:rPr lang="fr-FR"/>
            <a:t>Si fleche du haut ou du bas</a:t>
          </a:r>
        </a:p>
      </dgm:t>
    </dgm:pt>
    <dgm:pt modelId="{6C366A4F-A371-BC46-AD1E-6FC0B20A51D9}" type="parTrans" cxnId="{89FFC546-08A7-514A-8648-6BA69B697E0D}">
      <dgm:prSet/>
      <dgm:spPr/>
      <dgm:t>
        <a:bodyPr/>
        <a:lstStyle/>
        <a:p>
          <a:endParaRPr lang="fr-FR"/>
        </a:p>
      </dgm:t>
    </dgm:pt>
    <dgm:pt modelId="{F9B223C5-F428-0045-BA50-CFCCA3C89731}" type="sibTrans" cxnId="{89FFC546-08A7-514A-8648-6BA69B697E0D}">
      <dgm:prSet/>
      <dgm:spPr/>
      <dgm:t>
        <a:bodyPr/>
        <a:lstStyle/>
        <a:p>
          <a:endParaRPr lang="fr-FR"/>
        </a:p>
      </dgm:t>
    </dgm:pt>
    <dgm:pt modelId="{CCC90316-5425-6541-8A5D-673B78402555}">
      <dgm:prSet phldrT="[Texte]"/>
      <dgm:spPr/>
      <dgm:t>
        <a:bodyPr/>
        <a:lstStyle/>
        <a:p>
          <a:r>
            <a:rPr lang="fr-FR"/>
            <a:t>incrémenter ou décrémenter la variable de sélection</a:t>
          </a:r>
        </a:p>
      </dgm:t>
    </dgm:pt>
    <dgm:pt modelId="{6841066E-A32A-EE46-8590-9DEB0ECD1515}" type="parTrans" cxnId="{C863D0A9-7DDD-7B4E-9E6F-FAFDAF5FD936}">
      <dgm:prSet/>
      <dgm:spPr/>
      <dgm:t>
        <a:bodyPr/>
        <a:lstStyle/>
        <a:p>
          <a:endParaRPr lang="fr-FR"/>
        </a:p>
      </dgm:t>
    </dgm:pt>
    <dgm:pt modelId="{A48B21BF-62A5-EA48-BB5F-CE884407118A}" type="sibTrans" cxnId="{C863D0A9-7DDD-7B4E-9E6F-FAFDAF5FD936}">
      <dgm:prSet/>
      <dgm:spPr/>
      <dgm:t>
        <a:bodyPr/>
        <a:lstStyle/>
        <a:p>
          <a:endParaRPr lang="fr-FR"/>
        </a:p>
      </dgm:t>
    </dgm:pt>
    <dgm:pt modelId="{CA2CA343-39D3-9144-BC7E-C53A858F6493}">
      <dgm:prSet phldrT="[Texte]"/>
      <dgm:spPr/>
      <dgm:t>
        <a:bodyPr/>
        <a:lstStyle/>
        <a:p>
          <a:r>
            <a:rPr lang="fr-FR"/>
            <a:t>colorer le fond de la variable de selection pour la distinguer</a:t>
          </a:r>
        </a:p>
      </dgm:t>
    </dgm:pt>
    <dgm:pt modelId="{C715D8DC-C8E1-9847-B58C-6ED4D4E7A167}" type="parTrans" cxnId="{480E1DBA-7304-4E49-914C-5F73A922AE6E}">
      <dgm:prSet/>
      <dgm:spPr/>
      <dgm:t>
        <a:bodyPr/>
        <a:lstStyle/>
        <a:p>
          <a:endParaRPr lang="fr-FR"/>
        </a:p>
      </dgm:t>
    </dgm:pt>
    <dgm:pt modelId="{9BED3CD4-74A5-B641-8481-679D28555B16}" type="sibTrans" cxnId="{480E1DBA-7304-4E49-914C-5F73A922AE6E}">
      <dgm:prSet/>
      <dgm:spPr/>
      <dgm:t>
        <a:bodyPr/>
        <a:lstStyle/>
        <a:p>
          <a:endParaRPr lang="fr-FR"/>
        </a:p>
      </dgm:t>
    </dgm:pt>
    <dgm:pt modelId="{FBEFC08F-B820-344E-BB25-65680B3D8080}" type="pres">
      <dgm:prSet presAssocID="{3BE4D337-6490-2B43-ADD4-64D52C82EA1D}" presName="cycle" presStyleCnt="0">
        <dgm:presLayoutVars>
          <dgm:dir/>
          <dgm:resizeHandles val="exact"/>
        </dgm:presLayoutVars>
      </dgm:prSet>
      <dgm:spPr/>
    </dgm:pt>
    <dgm:pt modelId="{3462AA13-01B1-2F46-B90F-E8E781CAEFA3}" type="pres">
      <dgm:prSet presAssocID="{835A095F-CA0B-7B43-B034-49F0147F0704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5941A8C-6940-E44E-B068-B3ED85180028}" type="pres">
      <dgm:prSet presAssocID="{F9B223C5-F428-0045-BA50-CFCCA3C89731}" presName="sibTrans" presStyleLbl="sibTrans2D1" presStyleIdx="0" presStyleCnt="3"/>
      <dgm:spPr/>
      <dgm:t>
        <a:bodyPr/>
        <a:lstStyle/>
        <a:p>
          <a:endParaRPr lang="fr-FR"/>
        </a:p>
      </dgm:t>
    </dgm:pt>
    <dgm:pt modelId="{91DB8A7B-C8B7-184C-9E68-F8D5D5287B1F}" type="pres">
      <dgm:prSet presAssocID="{F9B223C5-F428-0045-BA50-CFCCA3C89731}" presName="connectorText" presStyleLbl="sibTrans2D1" presStyleIdx="0" presStyleCnt="3"/>
      <dgm:spPr/>
      <dgm:t>
        <a:bodyPr/>
        <a:lstStyle/>
        <a:p>
          <a:endParaRPr lang="fr-FR"/>
        </a:p>
      </dgm:t>
    </dgm:pt>
    <dgm:pt modelId="{8CD1A708-D7A7-524D-8F8E-8AF48AD3B0C4}" type="pres">
      <dgm:prSet presAssocID="{CCC90316-5425-6541-8A5D-673B78402555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75050A1-D0C9-4644-B02E-DFBF0A00449E}" type="pres">
      <dgm:prSet presAssocID="{A48B21BF-62A5-EA48-BB5F-CE884407118A}" presName="sibTrans" presStyleLbl="sibTrans2D1" presStyleIdx="1" presStyleCnt="3"/>
      <dgm:spPr/>
      <dgm:t>
        <a:bodyPr/>
        <a:lstStyle/>
        <a:p>
          <a:endParaRPr lang="fr-FR"/>
        </a:p>
      </dgm:t>
    </dgm:pt>
    <dgm:pt modelId="{2308A8AA-CF8B-BD4C-9CE0-EA14F56B921B}" type="pres">
      <dgm:prSet presAssocID="{A48B21BF-62A5-EA48-BB5F-CE884407118A}" presName="connectorText" presStyleLbl="sibTrans2D1" presStyleIdx="1" presStyleCnt="3"/>
      <dgm:spPr/>
      <dgm:t>
        <a:bodyPr/>
        <a:lstStyle/>
        <a:p>
          <a:endParaRPr lang="fr-FR"/>
        </a:p>
      </dgm:t>
    </dgm:pt>
    <dgm:pt modelId="{CE34DC0B-C358-7A46-ABE1-B601018DB3DA}" type="pres">
      <dgm:prSet presAssocID="{CA2CA343-39D3-9144-BC7E-C53A858F6493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6F2E748-6BFA-324C-A5E6-71036229EC20}" type="pres">
      <dgm:prSet presAssocID="{9BED3CD4-74A5-B641-8481-679D28555B16}" presName="sibTrans" presStyleLbl="sibTrans2D1" presStyleIdx="2" presStyleCnt="3"/>
      <dgm:spPr/>
      <dgm:t>
        <a:bodyPr/>
        <a:lstStyle/>
        <a:p>
          <a:endParaRPr lang="fr-FR"/>
        </a:p>
      </dgm:t>
    </dgm:pt>
    <dgm:pt modelId="{89FD65BE-1FE7-9B49-8AFD-1294473EEAE5}" type="pres">
      <dgm:prSet presAssocID="{9BED3CD4-74A5-B641-8481-679D28555B16}" presName="connectorText" presStyleLbl="sibTrans2D1" presStyleIdx="2" presStyleCnt="3"/>
      <dgm:spPr/>
      <dgm:t>
        <a:bodyPr/>
        <a:lstStyle/>
        <a:p>
          <a:endParaRPr lang="fr-FR"/>
        </a:p>
      </dgm:t>
    </dgm:pt>
  </dgm:ptLst>
  <dgm:cxnLst>
    <dgm:cxn modelId="{59D2A97F-E875-AF42-83F2-8DB898FD79A4}" type="presOf" srcId="{9BED3CD4-74A5-B641-8481-679D28555B16}" destId="{06F2E748-6BFA-324C-A5E6-71036229EC20}" srcOrd="0" destOrd="0" presId="urn:microsoft.com/office/officeart/2005/8/layout/cycle2"/>
    <dgm:cxn modelId="{C40DED10-38AB-3741-891B-736F96F1B7A9}" type="presOf" srcId="{9BED3CD4-74A5-B641-8481-679D28555B16}" destId="{89FD65BE-1FE7-9B49-8AFD-1294473EEAE5}" srcOrd="1" destOrd="0" presId="urn:microsoft.com/office/officeart/2005/8/layout/cycle2"/>
    <dgm:cxn modelId="{DA5AA684-20E4-304B-9C06-5C54E1465490}" type="presOf" srcId="{A48B21BF-62A5-EA48-BB5F-CE884407118A}" destId="{2308A8AA-CF8B-BD4C-9CE0-EA14F56B921B}" srcOrd="1" destOrd="0" presId="urn:microsoft.com/office/officeart/2005/8/layout/cycle2"/>
    <dgm:cxn modelId="{1972C592-10D8-EB48-BA41-7B1C5D68BE9E}" type="presOf" srcId="{F9B223C5-F428-0045-BA50-CFCCA3C89731}" destId="{91DB8A7B-C8B7-184C-9E68-F8D5D5287B1F}" srcOrd="1" destOrd="0" presId="urn:microsoft.com/office/officeart/2005/8/layout/cycle2"/>
    <dgm:cxn modelId="{C863D0A9-7DDD-7B4E-9E6F-FAFDAF5FD936}" srcId="{3BE4D337-6490-2B43-ADD4-64D52C82EA1D}" destId="{CCC90316-5425-6541-8A5D-673B78402555}" srcOrd="1" destOrd="0" parTransId="{6841066E-A32A-EE46-8590-9DEB0ECD1515}" sibTransId="{A48B21BF-62A5-EA48-BB5F-CE884407118A}"/>
    <dgm:cxn modelId="{D3FC848A-436B-A84A-ADF0-5870AA0C8A0B}" type="presOf" srcId="{835A095F-CA0B-7B43-B034-49F0147F0704}" destId="{3462AA13-01B1-2F46-B90F-E8E781CAEFA3}" srcOrd="0" destOrd="0" presId="urn:microsoft.com/office/officeart/2005/8/layout/cycle2"/>
    <dgm:cxn modelId="{F10A51D5-D5D0-3F4E-B6C1-B2AC0D8FECC9}" type="presOf" srcId="{A48B21BF-62A5-EA48-BB5F-CE884407118A}" destId="{475050A1-D0C9-4644-B02E-DFBF0A00449E}" srcOrd="0" destOrd="0" presId="urn:microsoft.com/office/officeart/2005/8/layout/cycle2"/>
    <dgm:cxn modelId="{9E357BF2-D5D4-F84F-925C-A77AF4D03105}" type="presOf" srcId="{F9B223C5-F428-0045-BA50-CFCCA3C89731}" destId="{D5941A8C-6940-E44E-B068-B3ED85180028}" srcOrd="0" destOrd="0" presId="urn:microsoft.com/office/officeart/2005/8/layout/cycle2"/>
    <dgm:cxn modelId="{BCAEC263-65E3-AD4C-A7E0-6BD2DFB93154}" type="presOf" srcId="{CCC90316-5425-6541-8A5D-673B78402555}" destId="{8CD1A708-D7A7-524D-8F8E-8AF48AD3B0C4}" srcOrd="0" destOrd="0" presId="urn:microsoft.com/office/officeart/2005/8/layout/cycle2"/>
    <dgm:cxn modelId="{34D8BC7A-BDD7-FD49-888E-F83E4D43C800}" type="presOf" srcId="{CA2CA343-39D3-9144-BC7E-C53A858F6493}" destId="{CE34DC0B-C358-7A46-ABE1-B601018DB3DA}" srcOrd="0" destOrd="0" presId="urn:microsoft.com/office/officeart/2005/8/layout/cycle2"/>
    <dgm:cxn modelId="{F8A65E75-A1EA-AA45-B6AE-21D07BB8A1C1}" type="presOf" srcId="{3BE4D337-6490-2B43-ADD4-64D52C82EA1D}" destId="{FBEFC08F-B820-344E-BB25-65680B3D8080}" srcOrd="0" destOrd="0" presId="urn:microsoft.com/office/officeart/2005/8/layout/cycle2"/>
    <dgm:cxn modelId="{89FFC546-08A7-514A-8648-6BA69B697E0D}" srcId="{3BE4D337-6490-2B43-ADD4-64D52C82EA1D}" destId="{835A095F-CA0B-7B43-B034-49F0147F0704}" srcOrd="0" destOrd="0" parTransId="{6C366A4F-A371-BC46-AD1E-6FC0B20A51D9}" sibTransId="{F9B223C5-F428-0045-BA50-CFCCA3C89731}"/>
    <dgm:cxn modelId="{480E1DBA-7304-4E49-914C-5F73A922AE6E}" srcId="{3BE4D337-6490-2B43-ADD4-64D52C82EA1D}" destId="{CA2CA343-39D3-9144-BC7E-C53A858F6493}" srcOrd="2" destOrd="0" parTransId="{C715D8DC-C8E1-9847-B58C-6ED4D4E7A167}" sibTransId="{9BED3CD4-74A5-B641-8481-679D28555B16}"/>
    <dgm:cxn modelId="{B91CE5FC-E807-BC42-ACFB-E3C50571E368}" type="presParOf" srcId="{FBEFC08F-B820-344E-BB25-65680B3D8080}" destId="{3462AA13-01B1-2F46-B90F-E8E781CAEFA3}" srcOrd="0" destOrd="0" presId="urn:microsoft.com/office/officeart/2005/8/layout/cycle2"/>
    <dgm:cxn modelId="{01220350-DACC-D04F-BF04-9358F0A2302C}" type="presParOf" srcId="{FBEFC08F-B820-344E-BB25-65680B3D8080}" destId="{D5941A8C-6940-E44E-B068-B3ED85180028}" srcOrd="1" destOrd="0" presId="urn:microsoft.com/office/officeart/2005/8/layout/cycle2"/>
    <dgm:cxn modelId="{5C3E7B76-42AE-4646-B945-02038A4271FF}" type="presParOf" srcId="{D5941A8C-6940-E44E-B068-B3ED85180028}" destId="{91DB8A7B-C8B7-184C-9E68-F8D5D5287B1F}" srcOrd="0" destOrd="0" presId="urn:microsoft.com/office/officeart/2005/8/layout/cycle2"/>
    <dgm:cxn modelId="{E6922FEC-2ED4-6343-89F1-B3ECE7840453}" type="presParOf" srcId="{FBEFC08F-B820-344E-BB25-65680B3D8080}" destId="{8CD1A708-D7A7-524D-8F8E-8AF48AD3B0C4}" srcOrd="2" destOrd="0" presId="urn:microsoft.com/office/officeart/2005/8/layout/cycle2"/>
    <dgm:cxn modelId="{138966FE-024D-164A-BCFC-B2E59218A95B}" type="presParOf" srcId="{FBEFC08F-B820-344E-BB25-65680B3D8080}" destId="{475050A1-D0C9-4644-B02E-DFBF0A00449E}" srcOrd="3" destOrd="0" presId="urn:microsoft.com/office/officeart/2005/8/layout/cycle2"/>
    <dgm:cxn modelId="{E3821EE6-1316-5641-937D-FB9C377B9378}" type="presParOf" srcId="{475050A1-D0C9-4644-B02E-DFBF0A00449E}" destId="{2308A8AA-CF8B-BD4C-9CE0-EA14F56B921B}" srcOrd="0" destOrd="0" presId="urn:microsoft.com/office/officeart/2005/8/layout/cycle2"/>
    <dgm:cxn modelId="{6135258B-07C6-6543-ABEA-CCD0AD741BEA}" type="presParOf" srcId="{FBEFC08F-B820-344E-BB25-65680B3D8080}" destId="{CE34DC0B-C358-7A46-ABE1-B601018DB3DA}" srcOrd="4" destOrd="0" presId="urn:microsoft.com/office/officeart/2005/8/layout/cycle2"/>
    <dgm:cxn modelId="{AA2AE053-0E49-244A-8CB1-B14EA0DCA036}" type="presParOf" srcId="{FBEFC08F-B820-344E-BB25-65680B3D8080}" destId="{06F2E748-6BFA-324C-A5E6-71036229EC20}" srcOrd="5" destOrd="0" presId="urn:microsoft.com/office/officeart/2005/8/layout/cycle2"/>
    <dgm:cxn modelId="{7E19BDF3-AE73-EC47-983B-A0AC88DFAB63}" type="presParOf" srcId="{06F2E748-6BFA-324C-A5E6-71036229EC20}" destId="{89FD65BE-1FE7-9B49-8AFD-1294473EEAE5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CE439CB-8FA5-794A-ADE7-C2C4E4EB04F4}" type="doc">
      <dgm:prSet loTypeId="urn:microsoft.com/office/officeart/2005/8/layout/chevron2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13A6458-62C4-A143-9956-5D888A732842}">
      <dgm:prSet phldrT="[Texte]"/>
      <dgm:spPr/>
      <dgm:t>
        <a:bodyPr/>
        <a:lstStyle/>
        <a:p>
          <a:r>
            <a:rPr lang="fr-FR"/>
            <a:t>tableau 41x21</a:t>
          </a:r>
        </a:p>
      </dgm:t>
    </dgm:pt>
    <dgm:pt modelId="{0226D270-473D-2C45-A756-95291979C5BE}" type="parTrans" cxnId="{6B712693-1836-3F43-9D97-DCAB2FF7B031}">
      <dgm:prSet/>
      <dgm:spPr/>
      <dgm:t>
        <a:bodyPr/>
        <a:lstStyle/>
        <a:p>
          <a:endParaRPr lang="fr-FR"/>
        </a:p>
      </dgm:t>
    </dgm:pt>
    <dgm:pt modelId="{54C09084-B94C-1A4C-9F34-B977DF60D31C}" type="sibTrans" cxnId="{6B712693-1836-3F43-9D97-DCAB2FF7B031}">
      <dgm:prSet/>
      <dgm:spPr/>
      <dgm:t>
        <a:bodyPr/>
        <a:lstStyle/>
        <a:p>
          <a:endParaRPr lang="fr-FR"/>
        </a:p>
      </dgm:t>
    </dgm:pt>
    <dgm:pt modelId="{9C08BF77-6039-AB48-8729-AE5C72DD01B9}">
      <dgm:prSet phldrT="[Texte]"/>
      <dgm:spPr/>
      <dgm:t>
        <a:bodyPr/>
        <a:lstStyle/>
        <a:p>
          <a:r>
            <a:rPr lang="fr-FR"/>
            <a:t>initialisation à 1 : MUR</a:t>
          </a:r>
        </a:p>
      </dgm:t>
    </dgm:pt>
    <dgm:pt modelId="{0D64E841-D72F-AC4D-AEE0-3C21554597CC}" type="parTrans" cxnId="{1001346A-3865-7046-A0EC-DDFCF70E217F}">
      <dgm:prSet/>
      <dgm:spPr/>
      <dgm:t>
        <a:bodyPr/>
        <a:lstStyle/>
        <a:p>
          <a:endParaRPr lang="fr-FR"/>
        </a:p>
      </dgm:t>
    </dgm:pt>
    <dgm:pt modelId="{933593C7-873A-EA45-83F7-A96DD0114505}" type="sibTrans" cxnId="{1001346A-3865-7046-A0EC-DDFCF70E217F}">
      <dgm:prSet/>
      <dgm:spPr/>
      <dgm:t>
        <a:bodyPr/>
        <a:lstStyle/>
        <a:p>
          <a:endParaRPr lang="fr-FR"/>
        </a:p>
      </dgm:t>
    </dgm:pt>
    <dgm:pt modelId="{A227566A-EA19-BE47-BBBA-6751C56E98B3}">
      <dgm:prSet phldrT="[Texte]"/>
      <dgm:spPr/>
      <dgm:t>
        <a:bodyPr/>
        <a:lstStyle/>
        <a:p>
          <a:r>
            <a:rPr lang="fr-FR"/>
            <a:t>Récupération d'un fichier texte</a:t>
          </a:r>
        </a:p>
      </dgm:t>
    </dgm:pt>
    <dgm:pt modelId="{890455B1-80DD-4442-97B3-975D5C40A01B}" type="parTrans" cxnId="{BF6E721F-78EC-BC4F-B770-944D9F636EC5}">
      <dgm:prSet/>
      <dgm:spPr/>
      <dgm:t>
        <a:bodyPr/>
        <a:lstStyle/>
        <a:p>
          <a:endParaRPr lang="fr-FR"/>
        </a:p>
      </dgm:t>
    </dgm:pt>
    <dgm:pt modelId="{C7A4A853-6788-4A43-8F00-9736C2755E60}" type="sibTrans" cxnId="{BF6E721F-78EC-BC4F-B770-944D9F636EC5}">
      <dgm:prSet/>
      <dgm:spPr/>
      <dgm:t>
        <a:bodyPr/>
        <a:lstStyle/>
        <a:p>
          <a:endParaRPr lang="fr-FR"/>
        </a:p>
      </dgm:t>
    </dgm:pt>
    <dgm:pt modelId="{1BD3495D-770B-374C-8921-E52317E4308A}">
      <dgm:prSet phldrT="[Texte]"/>
      <dgm:spPr/>
      <dgm:t>
        <a:bodyPr/>
        <a:lstStyle/>
        <a:p>
          <a:r>
            <a:rPr lang="fr-FR"/>
            <a:t>récupération des données du fichier texte</a:t>
          </a:r>
        </a:p>
      </dgm:t>
    </dgm:pt>
    <dgm:pt modelId="{640530A7-9381-AB4D-90F8-0BBC6BF30EC9}" type="parTrans" cxnId="{6B78AC40-8E7F-F444-ABBF-1E0417496E29}">
      <dgm:prSet/>
      <dgm:spPr/>
      <dgm:t>
        <a:bodyPr/>
        <a:lstStyle/>
        <a:p>
          <a:endParaRPr lang="fr-FR"/>
        </a:p>
      </dgm:t>
    </dgm:pt>
    <dgm:pt modelId="{FF2C9A33-17DC-A841-AE15-44C1A650F972}" type="sibTrans" cxnId="{6B78AC40-8E7F-F444-ABBF-1E0417496E29}">
      <dgm:prSet/>
      <dgm:spPr/>
      <dgm:t>
        <a:bodyPr/>
        <a:lstStyle/>
        <a:p>
          <a:endParaRPr lang="fr-FR"/>
        </a:p>
      </dgm:t>
    </dgm:pt>
    <dgm:pt modelId="{8B1621E3-40B5-D94D-8573-1E53DE71BD2E}">
      <dgm:prSet phldrT="[Texte]"/>
      <dgm:spPr/>
      <dgm:t>
        <a:bodyPr/>
        <a:lstStyle/>
        <a:p>
          <a:r>
            <a:rPr lang="fr-FR"/>
            <a:t>interpretations des données récupérées</a:t>
          </a:r>
        </a:p>
      </dgm:t>
    </dgm:pt>
    <dgm:pt modelId="{0B24D19C-405F-8944-AFC1-68772EA131B9}" type="parTrans" cxnId="{7AD97064-D99D-B845-BB7A-E374E8581C2F}">
      <dgm:prSet/>
      <dgm:spPr/>
      <dgm:t>
        <a:bodyPr/>
        <a:lstStyle/>
        <a:p>
          <a:endParaRPr lang="fr-FR"/>
        </a:p>
      </dgm:t>
    </dgm:pt>
    <dgm:pt modelId="{9AD7153C-C669-9748-B334-219C023DF28E}" type="sibTrans" cxnId="{7AD97064-D99D-B845-BB7A-E374E8581C2F}">
      <dgm:prSet/>
      <dgm:spPr/>
      <dgm:t>
        <a:bodyPr/>
        <a:lstStyle/>
        <a:p>
          <a:endParaRPr lang="fr-FR"/>
        </a:p>
      </dgm:t>
    </dgm:pt>
    <dgm:pt modelId="{560171F7-C0AC-0D4F-BEAC-2CE750449087}">
      <dgm:prSet phldrT="[Texte]"/>
      <dgm:spPr/>
      <dgm:t>
        <a:bodyPr/>
        <a:lstStyle/>
        <a:p>
          <a:r>
            <a:rPr lang="fr-FR"/>
            <a:t>affichage du labyrinthe</a:t>
          </a:r>
        </a:p>
      </dgm:t>
    </dgm:pt>
    <dgm:pt modelId="{8C7F14EF-9F48-B84A-9FFA-B87F3CEDC559}" type="parTrans" cxnId="{A9E4C8F0-9708-4649-A41B-9DCAE32B07D1}">
      <dgm:prSet/>
      <dgm:spPr/>
      <dgm:t>
        <a:bodyPr/>
        <a:lstStyle/>
        <a:p>
          <a:endParaRPr lang="fr-FR"/>
        </a:p>
      </dgm:t>
    </dgm:pt>
    <dgm:pt modelId="{13AC8670-4AF6-064D-B20F-66363AE7821E}" type="sibTrans" cxnId="{A9E4C8F0-9708-4649-A41B-9DCAE32B07D1}">
      <dgm:prSet/>
      <dgm:spPr/>
      <dgm:t>
        <a:bodyPr/>
        <a:lstStyle/>
        <a:p>
          <a:endParaRPr lang="fr-FR"/>
        </a:p>
      </dgm:t>
    </dgm:pt>
    <dgm:pt modelId="{339E03C5-C585-3745-82C8-D06F61CC9B1B}">
      <dgm:prSet phldrT="[Texte]"/>
      <dgm:spPr/>
      <dgm:t>
        <a:bodyPr/>
        <a:lstStyle/>
        <a:p>
          <a:r>
            <a:rPr lang="fr-FR"/>
            <a:t>0 : couloir</a:t>
          </a:r>
        </a:p>
      </dgm:t>
    </dgm:pt>
    <dgm:pt modelId="{E563936E-6650-C341-8E4C-EDEC71D87906}" type="parTrans" cxnId="{43986BEA-2CC7-2A48-8881-6BED457C9A6E}">
      <dgm:prSet/>
      <dgm:spPr/>
      <dgm:t>
        <a:bodyPr/>
        <a:lstStyle/>
        <a:p>
          <a:endParaRPr lang="fr-FR"/>
        </a:p>
      </dgm:t>
    </dgm:pt>
    <dgm:pt modelId="{949ED26C-0258-D54E-93AB-ED5487E45394}" type="sibTrans" cxnId="{43986BEA-2CC7-2A48-8881-6BED457C9A6E}">
      <dgm:prSet/>
      <dgm:spPr/>
      <dgm:t>
        <a:bodyPr/>
        <a:lstStyle/>
        <a:p>
          <a:endParaRPr lang="fr-FR"/>
        </a:p>
      </dgm:t>
    </dgm:pt>
    <dgm:pt modelId="{26B37FA0-8378-F340-8A49-4B92871ACAFB}">
      <dgm:prSet phldrT="[Texte]"/>
      <dgm:spPr/>
      <dgm:t>
        <a:bodyPr/>
        <a:lstStyle/>
        <a:p>
          <a:r>
            <a:rPr lang="fr-FR"/>
            <a:t>1 : mur</a:t>
          </a:r>
        </a:p>
      </dgm:t>
    </dgm:pt>
    <dgm:pt modelId="{5FB14F82-7D17-CD40-815C-984EB01FDFA0}" type="parTrans" cxnId="{50431CCE-8A0C-D140-A807-E992807F9630}">
      <dgm:prSet/>
      <dgm:spPr/>
      <dgm:t>
        <a:bodyPr/>
        <a:lstStyle/>
        <a:p>
          <a:endParaRPr lang="fr-FR"/>
        </a:p>
      </dgm:t>
    </dgm:pt>
    <dgm:pt modelId="{0AD70339-6D4E-DD4E-BA6C-9A6F9C0DC166}" type="sibTrans" cxnId="{50431CCE-8A0C-D140-A807-E992807F9630}">
      <dgm:prSet/>
      <dgm:spPr/>
      <dgm:t>
        <a:bodyPr/>
        <a:lstStyle/>
        <a:p>
          <a:endParaRPr lang="fr-FR"/>
        </a:p>
      </dgm:t>
    </dgm:pt>
    <dgm:pt modelId="{492E66B1-698F-F840-A76B-8D47F3160D76}">
      <dgm:prSet phldrT="[Texte]"/>
      <dgm:spPr/>
      <dgm:t>
        <a:bodyPr/>
        <a:lstStyle/>
        <a:p>
          <a:r>
            <a:rPr lang="fr-FR"/>
            <a:t>2 : entrée</a:t>
          </a:r>
        </a:p>
      </dgm:t>
    </dgm:pt>
    <dgm:pt modelId="{5D39E1ED-4C1D-E24E-9738-A6699F2599E8}" type="parTrans" cxnId="{18DF2913-5A0C-E04C-A76F-B257FBE2C608}">
      <dgm:prSet/>
      <dgm:spPr/>
      <dgm:t>
        <a:bodyPr/>
        <a:lstStyle/>
        <a:p>
          <a:endParaRPr lang="fr-FR"/>
        </a:p>
      </dgm:t>
    </dgm:pt>
    <dgm:pt modelId="{0C8C75DE-AEF6-7D4E-92EB-D95D23F2CD0C}" type="sibTrans" cxnId="{18DF2913-5A0C-E04C-A76F-B257FBE2C608}">
      <dgm:prSet/>
      <dgm:spPr/>
      <dgm:t>
        <a:bodyPr/>
        <a:lstStyle/>
        <a:p>
          <a:endParaRPr lang="fr-FR"/>
        </a:p>
      </dgm:t>
    </dgm:pt>
    <dgm:pt modelId="{A2EC135E-DA35-6E4E-A7D5-18185CF956BF}">
      <dgm:prSet phldrT="[Texte]"/>
      <dgm:spPr/>
      <dgm:t>
        <a:bodyPr/>
        <a:lstStyle/>
        <a:p>
          <a:r>
            <a:rPr lang="fr-FR"/>
            <a:t>3 : sortie</a:t>
          </a:r>
        </a:p>
      </dgm:t>
    </dgm:pt>
    <dgm:pt modelId="{F86DCDDD-E8D7-E54D-9287-0CA5CC2A7406}" type="parTrans" cxnId="{100A0D91-2A01-F044-9D19-DFD310AEC9A2}">
      <dgm:prSet/>
      <dgm:spPr/>
      <dgm:t>
        <a:bodyPr/>
        <a:lstStyle/>
        <a:p>
          <a:endParaRPr lang="fr-FR"/>
        </a:p>
      </dgm:t>
    </dgm:pt>
    <dgm:pt modelId="{1BE6B597-A52C-FA4B-B681-9DE60D91449E}" type="sibTrans" cxnId="{100A0D91-2A01-F044-9D19-DFD310AEC9A2}">
      <dgm:prSet/>
      <dgm:spPr/>
      <dgm:t>
        <a:bodyPr/>
        <a:lstStyle/>
        <a:p>
          <a:endParaRPr lang="fr-FR"/>
        </a:p>
      </dgm:t>
    </dgm:pt>
    <dgm:pt modelId="{DE236737-39EF-DC48-AAB8-B8A0C7BB0A4B}">
      <dgm:prSet phldrT="[Texte]"/>
      <dgm:spPr/>
      <dgm:t>
        <a:bodyPr/>
        <a:lstStyle/>
        <a:p>
          <a:r>
            <a:rPr lang="fr-FR"/>
            <a:t>création d'un tableau de taille défini</a:t>
          </a:r>
        </a:p>
      </dgm:t>
    </dgm:pt>
    <dgm:pt modelId="{EA66ABBC-238C-7E41-9AA5-9249A4DA28EB}" type="sibTrans" cxnId="{E1C49EA3-AEF9-DB46-AFDA-DBB2EE67CD3A}">
      <dgm:prSet/>
      <dgm:spPr/>
      <dgm:t>
        <a:bodyPr/>
        <a:lstStyle/>
        <a:p>
          <a:endParaRPr lang="fr-FR"/>
        </a:p>
      </dgm:t>
    </dgm:pt>
    <dgm:pt modelId="{C14A9A82-43F7-8C41-A001-E59AAEE4DA5E}" type="parTrans" cxnId="{E1C49EA3-AEF9-DB46-AFDA-DBB2EE67CD3A}">
      <dgm:prSet/>
      <dgm:spPr/>
      <dgm:t>
        <a:bodyPr/>
        <a:lstStyle/>
        <a:p>
          <a:endParaRPr lang="fr-FR"/>
        </a:p>
      </dgm:t>
    </dgm:pt>
    <dgm:pt modelId="{B9C2F970-1DD0-B947-8077-BA8D64B8799D}" type="pres">
      <dgm:prSet presAssocID="{5CE439CB-8FA5-794A-ADE7-C2C4E4EB04F4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5C250CE9-4B27-664C-870E-A2A38E23DD6C}" type="pres">
      <dgm:prSet presAssocID="{DE236737-39EF-DC48-AAB8-B8A0C7BB0A4B}" presName="composite" presStyleCnt="0"/>
      <dgm:spPr/>
    </dgm:pt>
    <dgm:pt modelId="{E619D3E8-E345-0641-A20D-C1F467479384}" type="pres">
      <dgm:prSet presAssocID="{DE236737-39EF-DC48-AAB8-B8A0C7BB0A4B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31985E3-8B97-D947-A120-9508A3824772}" type="pres">
      <dgm:prSet presAssocID="{DE236737-39EF-DC48-AAB8-B8A0C7BB0A4B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0B8C11A-CA58-5D44-B3D3-5CAE21149DD9}" type="pres">
      <dgm:prSet presAssocID="{EA66ABBC-238C-7E41-9AA5-9249A4DA28EB}" presName="sp" presStyleCnt="0"/>
      <dgm:spPr/>
    </dgm:pt>
    <dgm:pt modelId="{DE824931-A8AA-FE48-8BC1-6459D06000CD}" type="pres">
      <dgm:prSet presAssocID="{A227566A-EA19-BE47-BBBA-6751C56E98B3}" presName="composite" presStyleCnt="0"/>
      <dgm:spPr/>
    </dgm:pt>
    <dgm:pt modelId="{D38AA1CE-9EC8-CF4C-91DF-6018FF64FE9F}" type="pres">
      <dgm:prSet presAssocID="{A227566A-EA19-BE47-BBBA-6751C56E98B3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488BCAE-5435-1D46-86FE-6D6C28EFD700}" type="pres">
      <dgm:prSet presAssocID="{A227566A-EA19-BE47-BBBA-6751C56E98B3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A17A3B-9109-6246-9696-8024D02994F8}" type="pres">
      <dgm:prSet presAssocID="{C7A4A853-6788-4A43-8F00-9736C2755E60}" presName="sp" presStyleCnt="0"/>
      <dgm:spPr/>
    </dgm:pt>
    <dgm:pt modelId="{A902B8D8-A797-0C41-9D81-2201BD6F0C1E}" type="pres">
      <dgm:prSet presAssocID="{560171F7-C0AC-0D4F-BEAC-2CE750449087}" presName="composite" presStyleCnt="0"/>
      <dgm:spPr/>
    </dgm:pt>
    <dgm:pt modelId="{CD28616A-87EE-FF4C-92AA-D37B52454AC4}" type="pres">
      <dgm:prSet presAssocID="{560171F7-C0AC-0D4F-BEAC-2CE750449087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181622F-C737-F34C-B0C5-C0053639BE04}" type="pres">
      <dgm:prSet presAssocID="{560171F7-C0AC-0D4F-BEAC-2CE750449087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9E4C8F0-9708-4649-A41B-9DCAE32B07D1}" srcId="{5CE439CB-8FA5-794A-ADE7-C2C4E4EB04F4}" destId="{560171F7-C0AC-0D4F-BEAC-2CE750449087}" srcOrd="2" destOrd="0" parTransId="{8C7F14EF-9F48-B84A-9FFA-B87F3CEDC559}" sibTransId="{13AC8670-4AF6-064D-B20F-66363AE7821E}"/>
    <dgm:cxn modelId="{46DC1F04-DA52-2F47-8435-814440B0AED2}" type="presOf" srcId="{9C08BF77-6039-AB48-8729-AE5C72DD01B9}" destId="{331985E3-8B97-D947-A120-9508A3824772}" srcOrd="0" destOrd="1" presId="urn:microsoft.com/office/officeart/2005/8/layout/chevron2"/>
    <dgm:cxn modelId="{0E2394E6-A7A8-184D-8C8B-D18662E15761}" type="presOf" srcId="{339E03C5-C585-3745-82C8-D06F61CC9B1B}" destId="{B181622F-C737-F34C-B0C5-C0053639BE04}" srcOrd="0" destOrd="0" presId="urn:microsoft.com/office/officeart/2005/8/layout/chevron2"/>
    <dgm:cxn modelId="{BF6E721F-78EC-BC4F-B770-944D9F636EC5}" srcId="{5CE439CB-8FA5-794A-ADE7-C2C4E4EB04F4}" destId="{A227566A-EA19-BE47-BBBA-6751C56E98B3}" srcOrd="1" destOrd="0" parTransId="{890455B1-80DD-4442-97B3-975D5C40A01B}" sibTransId="{C7A4A853-6788-4A43-8F00-9736C2755E60}"/>
    <dgm:cxn modelId="{2D1210C4-B30D-3E40-B647-665B219FF865}" type="presOf" srcId="{A227566A-EA19-BE47-BBBA-6751C56E98B3}" destId="{D38AA1CE-9EC8-CF4C-91DF-6018FF64FE9F}" srcOrd="0" destOrd="0" presId="urn:microsoft.com/office/officeart/2005/8/layout/chevron2"/>
    <dgm:cxn modelId="{43986BEA-2CC7-2A48-8881-6BED457C9A6E}" srcId="{560171F7-C0AC-0D4F-BEAC-2CE750449087}" destId="{339E03C5-C585-3745-82C8-D06F61CC9B1B}" srcOrd="0" destOrd="0" parTransId="{E563936E-6650-C341-8E4C-EDEC71D87906}" sibTransId="{949ED26C-0258-D54E-93AB-ED5487E45394}"/>
    <dgm:cxn modelId="{1001346A-3865-7046-A0EC-DDFCF70E217F}" srcId="{DE236737-39EF-DC48-AAB8-B8A0C7BB0A4B}" destId="{9C08BF77-6039-AB48-8729-AE5C72DD01B9}" srcOrd="1" destOrd="0" parTransId="{0D64E841-D72F-AC4D-AEE0-3C21554597CC}" sibTransId="{933593C7-873A-EA45-83F7-A96DD0114505}"/>
    <dgm:cxn modelId="{6B712693-1836-3F43-9D97-DCAB2FF7B031}" srcId="{DE236737-39EF-DC48-AAB8-B8A0C7BB0A4B}" destId="{E13A6458-62C4-A143-9956-5D888A732842}" srcOrd="0" destOrd="0" parTransId="{0226D270-473D-2C45-A756-95291979C5BE}" sibTransId="{54C09084-B94C-1A4C-9F34-B977DF60D31C}"/>
    <dgm:cxn modelId="{3B918D67-9D69-9F41-AF4B-0A2AA9EA8F18}" type="presOf" srcId="{DE236737-39EF-DC48-AAB8-B8A0C7BB0A4B}" destId="{E619D3E8-E345-0641-A20D-C1F467479384}" srcOrd="0" destOrd="0" presId="urn:microsoft.com/office/officeart/2005/8/layout/chevron2"/>
    <dgm:cxn modelId="{D473899B-0F51-1549-85BB-042EBBF66F7E}" type="presOf" srcId="{5CE439CB-8FA5-794A-ADE7-C2C4E4EB04F4}" destId="{B9C2F970-1DD0-B947-8077-BA8D64B8799D}" srcOrd="0" destOrd="0" presId="urn:microsoft.com/office/officeart/2005/8/layout/chevron2"/>
    <dgm:cxn modelId="{FC5C597F-06CB-C442-BF7D-22E772740182}" type="presOf" srcId="{E13A6458-62C4-A143-9956-5D888A732842}" destId="{331985E3-8B97-D947-A120-9508A3824772}" srcOrd="0" destOrd="0" presId="urn:microsoft.com/office/officeart/2005/8/layout/chevron2"/>
    <dgm:cxn modelId="{7AD97064-D99D-B845-BB7A-E374E8581C2F}" srcId="{A227566A-EA19-BE47-BBBA-6751C56E98B3}" destId="{8B1621E3-40B5-D94D-8573-1E53DE71BD2E}" srcOrd="1" destOrd="0" parTransId="{0B24D19C-405F-8944-AFC1-68772EA131B9}" sibTransId="{9AD7153C-C669-9748-B334-219C023DF28E}"/>
    <dgm:cxn modelId="{0FFD7F77-BAF0-9D45-8BB0-9BC423288DB1}" type="presOf" srcId="{492E66B1-698F-F840-A76B-8D47F3160D76}" destId="{B181622F-C737-F34C-B0C5-C0053639BE04}" srcOrd="0" destOrd="2" presId="urn:microsoft.com/office/officeart/2005/8/layout/chevron2"/>
    <dgm:cxn modelId="{5F628F4F-12A8-B749-8885-3AEC0A69C13B}" type="presOf" srcId="{A2EC135E-DA35-6E4E-A7D5-18185CF956BF}" destId="{B181622F-C737-F34C-B0C5-C0053639BE04}" srcOrd="0" destOrd="3" presId="urn:microsoft.com/office/officeart/2005/8/layout/chevron2"/>
    <dgm:cxn modelId="{100A0D91-2A01-F044-9D19-DFD310AEC9A2}" srcId="{560171F7-C0AC-0D4F-BEAC-2CE750449087}" destId="{A2EC135E-DA35-6E4E-A7D5-18185CF956BF}" srcOrd="3" destOrd="0" parTransId="{F86DCDDD-E8D7-E54D-9287-0CA5CC2A7406}" sibTransId="{1BE6B597-A52C-FA4B-B681-9DE60D91449E}"/>
    <dgm:cxn modelId="{6B78AC40-8E7F-F444-ABBF-1E0417496E29}" srcId="{A227566A-EA19-BE47-BBBA-6751C56E98B3}" destId="{1BD3495D-770B-374C-8921-E52317E4308A}" srcOrd="0" destOrd="0" parTransId="{640530A7-9381-AB4D-90F8-0BBC6BF30EC9}" sibTransId="{FF2C9A33-17DC-A841-AE15-44C1A650F972}"/>
    <dgm:cxn modelId="{18DF2913-5A0C-E04C-A76F-B257FBE2C608}" srcId="{560171F7-C0AC-0D4F-BEAC-2CE750449087}" destId="{492E66B1-698F-F840-A76B-8D47F3160D76}" srcOrd="2" destOrd="0" parTransId="{5D39E1ED-4C1D-E24E-9738-A6699F2599E8}" sibTransId="{0C8C75DE-AEF6-7D4E-92EB-D95D23F2CD0C}"/>
    <dgm:cxn modelId="{E1C49EA3-AEF9-DB46-AFDA-DBB2EE67CD3A}" srcId="{5CE439CB-8FA5-794A-ADE7-C2C4E4EB04F4}" destId="{DE236737-39EF-DC48-AAB8-B8A0C7BB0A4B}" srcOrd="0" destOrd="0" parTransId="{C14A9A82-43F7-8C41-A001-E59AAEE4DA5E}" sibTransId="{EA66ABBC-238C-7E41-9AA5-9249A4DA28EB}"/>
    <dgm:cxn modelId="{50431CCE-8A0C-D140-A807-E992807F9630}" srcId="{560171F7-C0AC-0D4F-BEAC-2CE750449087}" destId="{26B37FA0-8378-F340-8A49-4B92871ACAFB}" srcOrd="1" destOrd="0" parTransId="{5FB14F82-7D17-CD40-815C-984EB01FDFA0}" sibTransId="{0AD70339-6D4E-DD4E-BA6C-9A6F9C0DC166}"/>
    <dgm:cxn modelId="{C39CE8E9-377D-8849-9BDD-AA5B84070486}" type="presOf" srcId="{560171F7-C0AC-0D4F-BEAC-2CE750449087}" destId="{CD28616A-87EE-FF4C-92AA-D37B52454AC4}" srcOrd="0" destOrd="0" presId="urn:microsoft.com/office/officeart/2005/8/layout/chevron2"/>
    <dgm:cxn modelId="{B6004701-B488-4541-91E8-AF0D1235F506}" type="presOf" srcId="{8B1621E3-40B5-D94D-8573-1E53DE71BD2E}" destId="{1488BCAE-5435-1D46-86FE-6D6C28EFD700}" srcOrd="0" destOrd="1" presId="urn:microsoft.com/office/officeart/2005/8/layout/chevron2"/>
    <dgm:cxn modelId="{C59D10A0-0911-EA4D-9C05-98E504C0C2D8}" type="presOf" srcId="{26B37FA0-8378-F340-8A49-4B92871ACAFB}" destId="{B181622F-C737-F34C-B0C5-C0053639BE04}" srcOrd="0" destOrd="1" presId="urn:microsoft.com/office/officeart/2005/8/layout/chevron2"/>
    <dgm:cxn modelId="{0F5F87B5-9F76-BC4B-BB59-5D1C5EB249AC}" type="presOf" srcId="{1BD3495D-770B-374C-8921-E52317E4308A}" destId="{1488BCAE-5435-1D46-86FE-6D6C28EFD700}" srcOrd="0" destOrd="0" presId="urn:microsoft.com/office/officeart/2005/8/layout/chevron2"/>
    <dgm:cxn modelId="{35E615A9-0184-C04F-8B85-B90E6917DA22}" type="presParOf" srcId="{B9C2F970-1DD0-B947-8077-BA8D64B8799D}" destId="{5C250CE9-4B27-664C-870E-A2A38E23DD6C}" srcOrd="0" destOrd="0" presId="urn:microsoft.com/office/officeart/2005/8/layout/chevron2"/>
    <dgm:cxn modelId="{ABAFB172-A492-0548-94C4-879D96DAC690}" type="presParOf" srcId="{5C250CE9-4B27-664C-870E-A2A38E23DD6C}" destId="{E619D3E8-E345-0641-A20D-C1F467479384}" srcOrd="0" destOrd="0" presId="urn:microsoft.com/office/officeart/2005/8/layout/chevron2"/>
    <dgm:cxn modelId="{7E7A0680-97D3-C445-A107-FA3421029174}" type="presParOf" srcId="{5C250CE9-4B27-664C-870E-A2A38E23DD6C}" destId="{331985E3-8B97-D947-A120-9508A3824772}" srcOrd="1" destOrd="0" presId="urn:microsoft.com/office/officeart/2005/8/layout/chevron2"/>
    <dgm:cxn modelId="{B3D324B7-FC30-F14C-BB04-D3C2E183875E}" type="presParOf" srcId="{B9C2F970-1DD0-B947-8077-BA8D64B8799D}" destId="{70B8C11A-CA58-5D44-B3D3-5CAE21149DD9}" srcOrd="1" destOrd="0" presId="urn:microsoft.com/office/officeart/2005/8/layout/chevron2"/>
    <dgm:cxn modelId="{E69FB0FA-A368-274D-9ADA-8457D8BC415F}" type="presParOf" srcId="{B9C2F970-1DD0-B947-8077-BA8D64B8799D}" destId="{DE824931-A8AA-FE48-8BC1-6459D06000CD}" srcOrd="2" destOrd="0" presId="urn:microsoft.com/office/officeart/2005/8/layout/chevron2"/>
    <dgm:cxn modelId="{12DAD4CF-5C2A-B146-9064-2EAB83E28893}" type="presParOf" srcId="{DE824931-A8AA-FE48-8BC1-6459D06000CD}" destId="{D38AA1CE-9EC8-CF4C-91DF-6018FF64FE9F}" srcOrd="0" destOrd="0" presId="urn:microsoft.com/office/officeart/2005/8/layout/chevron2"/>
    <dgm:cxn modelId="{594F72B8-AFC1-EC4E-8FC4-33265E1869B3}" type="presParOf" srcId="{DE824931-A8AA-FE48-8BC1-6459D06000CD}" destId="{1488BCAE-5435-1D46-86FE-6D6C28EFD700}" srcOrd="1" destOrd="0" presId="urn:microsoft.com/office/officeart/2005/8/layout/chevron2"/>
    <dgm:cxn modelId="{26AA7D30-5BC4-0F4F-B62F-A79810C0D9FE}" type="presParOf" srcId="{B9C2F970-1DD0-B947-8077-BA8D64B8799D}" destId="{CBA17A3B-9109-6246-9696-8024D02994F8}" srcOrd="3" destOrd="0" presId="urn:microsoft.com/office/officeart/2005/8/layout/chevron2"/>
    <dgm:cxn modelId="{C29C4DBF-D76B-C348-B455-FFA57F2C9E26}" type="presParOf" srcId="{B9C2F970-1DD0-B947-8077-BA8D64B8799D}" destId="{A902B8D8-A797-0C41-9D81-2201BD6F0C1E}" srcOrd="4" destOrd="0" presId="urn:microsoft.com/office/officeart/2005/8/layout/chevron2"/>
    <dgm:cxn modelId="{DA0A6BCD-B2FB-7540-ABD5-6FA060F80233}" type="presParOf" srcId="{A902B8D8-A797-0C41-9D81-2201BD6F0C1E}" destId="{CD28616A-87EE-FF4C-92AA-D37B52454AC4}" srcOrd="0" destOrd="0" presId="urn:microsoft.com/office/officeart/2005/8/layout/chevron2"/>
    <dgm:cxn modelId="{4605A461-2CD5-9147-82F5-D1E462F55577}" type="presParOf" srcId="{A902B8D8-A797-0C41-9D81-2201BD6F0C1E}" destId="{B181622F-C737-F34C-B0C5-C0053639BE0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B52B568-C8C7-43D8-AAED-5ABF8236010F}" type="doc">
      <dgm:prSet loTypeId="urn:microsoft.com/office/officeart/2008/layout/RadialCluster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D4A34BA1-E831-4AB2-8459-03B20CC20D57}">
      <dgm:prSet phldrT="[Texte]"/>
      <dgm:spPr/>
      <dgm:t>
        <a:bodyPr/>
        <a:lstStyle/>
        <a:p>
          <a:r>
            <a:rPr lang="fr-FR"/>
            <a:t>déplacement à la case n+1</a:t>
          </a:r>
        </a:p>
      </dgm:t>
    </dgm:pt>
    <dgm:pt modelId="{BE3BCCA7-E50D-4D6D-AC0D-6986634A05FF}" type="parTrans" cxnId="{6194A502-88B2-47D2-A756-CB71B8C78606}">
      <dgm:prSet/>
      <dgm:spPr/>
      <dgm:t>
        <a:bodyPr/>
        <a:lstStyle/>
        <a:p>
          <a:endParaRPr lang="fr-FR"/>
        </a:p>
      </dgm:t>
    </dgm:pt>
    <dgm:pt modelId="{8926536F-2F1A-4122-8CC6-DA744EBE877F}" type="sibTrans" cxnId="{6194A502-88B2-47D2-A756-CB71B8C78606}">
      <dgm:prSet/>
      <dgm:spPr/>
      <dgm:t>
        <a:bodyPr/>
        <a:lstStyle/>
        <a:p>
          <a:endParaRPr lang="fr-FR"/>
        </a:p>
      </dgm:t>
    </dgm:pt>
    <dgm:pt modelId="{C2C0A82F-5648-4303-A089-E97ACAFAC3D4}">
      <dgm:prSet phldrT="[Texte]"/>
      <dgm:spPr/>
      <dgm:t>
        <a:bodyPr/>
        <a:lstStyle/>
        <a:p>
          <a:r>
            <a:rPr lang="fr-FR"/>
            <a:t>pas de deplacement</a:t>
          </a:r>
        </a:p>
      </dgm:t>
    </dgm:pt>
    <dgm:pt modelId="{4B40AE88-F5F8-4058-A873-4BA1A628D1A8}" type="parTrans" cxnId="{0AB47E2D-CD0B-49E1-9DE1-E7842CA6A4F0}">
      <dgm:prSet/>
      <dgm:spPr/>
      <dgm:t>
        <a:bodyPr/>
        <a:lstStyle/>
        <a:p>
          <a:endParaRPr lang="fr-FR"/>
        </a:p>
      </dgm:t>
    </dgm:pt>
    <dgm:pt modelId="{E61EDD11-D936-457E-A180-1293E1771E1B}" type="sibTrans" cxnId="{0AB47E2D-CD0B-49E1-9DE1-E7842CA6A4F0}">
      <dgm:prSet/>
      <dgm:spPr/>
      <dgm:t>
        <a:bodyPr/>
        <a:lstStyle/>
        <a:p>
          <a:endParaRPr lang="fr-FR"/>
        </a:p>
      </dgm:t>
    </dgm:pt>
    <dgm:pt modelId="{503A75AE-C5E7-4FE1-B051-C6F90E84F167}">
      <dgm:prSet phldrT="[Texte]"/>
      <dgm:spPr/>
      <dgm:t>
        <a:bodyPr/>
        <a:lstStyle/>
        <a:p>
          <a:r>
            <a:rPr lang="fr-FR" dirty="0"/>
            <a:t>la case n+1 est un mur ?</a:t>
          </a:r>
        </a:p>
      </dgm:t>
    </dgm:pt>
    <dgm:pt modelId="{3E6B6565-F2F8-4D3F-9811-CDCC3165CC44}" type="sibTrans" cxnId="{0CB0685A-97F0-4B7E-8D24-818E3D093BE8}">
      <dgm:prSet/>
      <dgm:spPr/>
      <dgm:t>
        <a:bodyPr/>
        <a:lstStyle/>
        <a:p>
          <a:endParaRPr lang="fr-FR"/>
        </a:p>
      </dgm:t>
    </dgm:pt>
    <dgm:pt modelId="{346B941D-7825-4E77-AB3E-F6CB50916DA6}" type="parTrans" cxnId="{0CB0685A-97F0-4B7E-8D24-818E3D093BE8}">
      <dgm:prSet/>
      <dgm:spPr/>
      <dgm:t>
        <a:bodyPr/>
        <a:lstStyle/>
        <a:p>
          <a:endParaRPr lang="fr-FR"/>
        </a:p>
      </dgm:t>
    </dgm:pt>
    <dgm:pt modelId="{E8A8553B-174F-4796-8BF6-27EE6DB7F89E}">
      <dgm:prSet phldrT="[Texte]"/>
      <dgm:spPr/>
      <dgm:t>
        <a:bodyPr/>
        <a:lstStyle/>
        <a:p>
          <a:r>
            <a:rPr lang="fr-FR" dirty="0" err="1"/>
            <a:t>fleche</a:t>
          </a:r>
          <a:r>
            <a:rPr lang="fr-FR" dirty="0"/>
            <a:t> "HAUT" appuyée</a:t>
          </a:r>
        </a:p>
      </dgm:t>
    </dgm:pt>
    <dgm:pt modelId="{B940C7B2-30F8-459A-AEE4-E55DA83065CA}" type="sibTrans" cxnId="{E213F0E8-0141-4864-B416-CD834D95038D}">
      <dgm:prSet/>
      <dgm:spPr/>
      <dgm:t>
        <a:bodyPr/>
        <a:lstStyle/>
        <a:p>
          <a:endParaRPr lang="fr-FR"/>
        </a:p>
      </dgm:t>
    </dgm:pt>
    <dgm:pt modelId="{049F5FBF-94A2-48AB-80E6-710D4CD819D6}" type="parTrans" cxnId="{E213F0E8-0141-4864-B416-CD834D95038D}">
      <dgm:prSet/>
      <dgm:spPr/>
      <dgm:t>
        <a:bodyPr/>
        <a:lstStyle/>
        <a:p>
          <a:endParaRPr lang="fr-FR"/>
        </a:p>
      </dgm:t>
    </dgm:pt>
    <dgm:pt modelId="{7C9DD2F2-156D-48FC-B3D1-7CC8A628320B}" type="pres">
      <dgm:prSet presAssocID="{FB52B568-C8C7-43D8-AAED-5ABF8236010F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3EBD5077-509D-4097-B5F9-B9A1362949E5}" type="pres">
      <dgm:prSet presAssocID="{503A75AE-C5E7-4FE1-B051-C6F90E84F167}" presName="singleCycle" presStyleCnt="0"/>
      <dgm:spPr/>
    </dgm:pt>
    <dgm:pt modelId="{E1CF6DE9-2016-411B-82DB-CB2424061342}" type="pres">
      <dgm:prSet presAssocID="{503A75AE-C5E7-4FE1-B051-C6F90E84F167}" presName="singleCenter" presStyleLbl="node1" presStyleIdx="0" presStyleCnt="4">
        <dgm:presLayoutVars>
          <dgm:chMax val="7"/>
          <dgm:chPref val="7"/>
        </dgm:presLayoutVars>
      </dgm:prSet>
      <dgm:spPr/>
      <dgm:t>
        <a:bodyPr/>
        <a:lstStyle/>
        <a:p>
          <a:endParaRPr lang="en-US"/>
        </a:p>
      </dgm:t>
    </dgm:pt>
    <dgm:pt modelId="{B78FE254-3940-4233-83F6-77D20B51484C}" type="pres">
      <dgm:prSet presAssocID="{049F5FBF-94A2-48AB-80E6-710D4CD819D6}" presName="Name56" presStyleLbl="parChTrans1D2" presStyleIdx="0" presStyleCnt="3"/>
      <dgm:spPr/>
      <dgm:t>
        <a:bodyPr/>
        <a:lstStyle/>
        <a:p>
          <a:endParaRPr lang="en-US"/>
        </a:p>
      </dgm:t>
    </dgm:pt>
    <dgm:pt modelId="{F9FA58CC-8C68-404F-87BD-9C02ED06A40E}" type="pres">
      <dgm:prSet presAssocID="{E8A8553B-174F-4796-8BF6-27EE6DB7F89E}" presName="text0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B33B62-0A63-4720-A27B-203035B29C34}" type="pres">
      <dgm:prSet presAssocID="{BE3BCCA7-E50D-4D6D-AC0D-6986634A05FF}" presName="Name56" presStyleLbl="parChTrans1D2" presStyleIdx="1" presStyleCnt="3"/>
      <dgm:spPr/>
      <dgm:t>
        <a:bodyPr/>
        <a:lstStyle/>
        <a:p>
          <a:endParaRPr lang="en-US"/>
        </a:p>
      </dgm:t>
    </dgm:pt>
    <dgm:pt modelId="{397605FA-A160-423C-986F-CF5AA2614C22}" type="pres">
      <dgm:prSet presAssocID="{D4A34BA1-E831-4AB2-8459-03B20CC20D57}" presName="text0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F9EE0E9-2850-4974-B1B0-08727406DA13}" type="pres">
      <dgm:prSet presAssocID="{4B40AE88-F5F8-4058-A873-4BA1A628D1A8}" presName="Name56" presStyleLbl="parChTrans1D2" presStyleIdx="2" presStyleCnt="3"/>
      <dgm:spPr/>
      <dgm:t>
        <a:bodyPr/>
        <a:lstStyle/>
        <a:p>
          <a:endParaRPr lang="en-US"/>
        </a:p>
      </dgm:t>
    </dgm:pt>
    <dgm:pt modelId="{C74CB09E-A19D-435D-9889-922138225551}" type="pres">
      <dgm:prSet presAssocID="{C2C0A82F-5648-4303-A089-E97ACAFAC3D4}" presName="text0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AB47E2D-CD0B-49E1-9DE1-E7842CA6A4F0}" srcId="{503A75AE-C5E7-4FE1-B051-C6F90E84F167}" destId="{C2C0A82F-5648-4303-A089-E97ACAFAC3D4}" srcOrd="2" destOrd="0" parTransId="{4B40AE88-F5F8-4058-A873-4BA1A628D1A8}" sibTransId="{E61EDD11-D936-457E-A180-1293E1771E1B}"/>
    <dgm:cxn modelId="{6194A502-88B2-47D2-A756-CB71B8C78606}" srcId="{503A75AE-C5E7-4FE1-B051-C6F90E84F167}" destId="{D4A34BA1-E831-4AB2-8459-03B20CC20D57}" srcOrd="1" destOrd="0" parTransId="{BE3BCCA7-E50D-4D6D-AC0D-6986634A05FF}" sibTransId="{8926536F-2F1A-4122-8CC6-DA744EBE877F}"/>
    <dgm:cxn modelId="{A47372E3-EB97-0243-85CA-DDC901EF4EBF}" type="presOf" srcId="{FB52B568-C8C7-43D8-AAED-5ABF8236010F}" destId="{7C9DD2F2-156D-48FC-B3D1-7CC8A628320B}" srcOrd="0" destOrd="0" presId="urn:microsoft.com/office/officeart/2008/layout/RadialCluster"/>
    <dgm:cxn modelId="{CF50614F-9720-D249-8C98-D25662B29ADC}" type="presOf" srcId="{C2C0A82F-5648-4303-A089-E97ACAFAC3D4}" destId="{C74CB09E-A19D-435D-9889-922138225551}" srcOrd="0" destOrd="0" presId="urn:microsoft.com/office/officeart/2008/layout/RadialCluster"/>
    <dgm:cxn modelId="{D1115441-A97F-714C-927F-659F485C7093}" type="presOf" srcId="{D4A34BA1-E831-4AB2-8459-03B20CC20D57}" destId="{397605FA-A160-423C-986F-CF5AA2614C22}" srcOrd="0" destOrd="0" presId="urn:microsoft.com/office/officeart/2008/layout/RadialCluster"/>
    <dgm:cxn modelId="{0CB0685A-97F0-4B7E-8D24-818E3D093BE8}" srcId="{FB52B568-C8C7-43D8-AAED-5ABF8236010F}" destId="{503A75AE-C5E7-4FE1-B051-C6F90E84F167}" srcOrd="0" destOrd="0" parTransId="{346B941D-7825-4E77-AB3E-F6CB50916DA6}" sibTransId="{3E6B6565-F2F8-4D3F-9811-CDCC3165CC44}"/>
    <dgm:cxn modelId="{F97FEBFD-03DA-FA4B-99BC-FDF9F51E71EE}" type="presOf" srcId="{E8A8553B-174F-4796-8BF6-27EE6DB7F89E}" destId="{F9FA58CC-8C68-404F-87BD-9C02ED06A40E}" srcOrd="0" destOrd="0" presId="urn:microsoft.com/office/officeart/2008/layout/RadialCluster"/>
    <dgm:cxn modelId="{B2C84AE9-76B9-5847-A72D-B304A21AE287}" type="presOf" srcId="{503A75AE-C5E7-4FE1-B051-C6F90E84F167}" destId="{E1CF6DE9-2016-411B-82DB-CB2424061342}" srcOrd="0" destOrd="0" presId="urn:microsoft.com/office/officeart/2008/layout/RadialCluster"/>
    <dgm:cxn modelId="{6793BCA1-6932-8C4F-8BEC-003CEB85722E}" type="presOf" srcId="{4B40AE88-F5F8-4058-A873-4BA1A628D1A8}" destId="{0F9EE0E9-2850-4974-B1B0-08727406DA13}" srcOrd="0" destOrd="0" presId="urn:microsoft.com/office/officeart/2008/layout/RadialCluster"/>
    <dgm:cxn modelId="{99BA2797-5EC7-E946-95B9-8F8961EF1620}" type="presOf" srcId="{049F5FBF-94A2-48AB-80E6-710D4CD819D6}" destId="{B78FE254-3940-4233-83F6-77D20B51484C}" srcOrd="0" destOrd="0" presId="urn:microsoft.com/office/officeart/2008/layout/RadialCluster"/>
    <dgm:cxn modelId="{04F82F79-D7F5-424D-A6B6-E7388CB9D960}" type="presOf" srcId="{BE3BCCA7-E50D-4D6D-AC0D-6986634A05FF}" destId="{9DB33B62-0A63-4720-A27B-203035B29C34}" srcOrd="0" destOrd="0" presId="urn:microsoft.com/office/officeart/2008/layout/RadialCluster"/>
    <dgm:cxn modelId="{E213F0E8-0141-4864-B416-CD834D95038D}" srcId="{503A75AE-C5E7-4FE1-B051-C6F90E84F167}" destId="{E8A8553B-174F-4796-8BF6-27EE6DB7F89E}" srcOrd="0" destOrd="0" parTransId="{049F5FBF-94A2-48AB-80E6-710D4CD819D6}" sibTransId="{B940C7B2-30F8-459A-AEE4-E55DA83065CA}"/>
    <dgm:cxn modelId="{5AE32E2B-DD57-F047-8835-4300CAF6AD2A}" type="presParOf" srcId="{7C9DD2F2-156D-48FC-B3D1-7CC8A628320B}" destId="{3EBD5077-509D-4097-B5F9-B9A1362949E5}" srcOrd="0" destOrd="0" presId="urn:microsoft.com/office/officeart/2008/layout/RadialCluster"/>
    <dgm:cxn modelId="{D944DEAA-2E9F-3E40-A3A1-A759402D86BE}" type="presParOf" srcId="{3EBD5077-509D-4097-B5F9-B9A1362949E5}" destId="{E1CF6DE9-2016-411B-82DB-CB2424061342}" srcOrd="0" destOrd="0" presId="urn:microsoft.com/office/officeart/2008/layout/RadialCluster"/>
    <dgm:cxn modelId="{D4A0A4EE-C1E4-2D4D-B0F5-58C1FC47180A}" type="presParOf" srcId="{3EBD5077-509D-4097-B5F9-B9A1362949E5}" destId="{B78FE254-3940-4233-83F6-77D20B51484C}" srcOrd="1" destOrd="0" presId="urn:microsoft.com/office/officeart/2008/layout/RadialCluster"/>
    <dgm:cxn modelId="{05982E05-5429-5F43-B67E-0BC4D29FDCC4}" type="presParOf" srcId="{3EBD5077-509D-4097-B5F9-B9A1362949E5}" destId="{F9FA58CC-8C68-404F-87BD-9C02ED06A40E}" srcOrd="2" destOrd="0" presId="urn:microsoft.com/office/officeart/2008/layout/RadialCluster"/>
    <dgm:cxn modelId="{2C99945B-3CB0-8A4D-8FFE-6CF9C0A3EFA2}" type="presParOf" srcId="{3EBD5077-509D-4097-B5F9-B9A1362949E5}" destId="{9DB33B62-0A63-4720-A27B-203035B29C34}" srcOrd="3" destOrd="0" presId="urn:microsoft.com/office/officeart/2008/layout/RadialCluster"/>
    <dgm:cxn modelId="{B362D41D-C018-B340-ABC9-34B616A60B6D}" type="presParOf" srcId="{3EBD5077-509D-4097-B5F9-B9A1362949E5}" destId="{397605FA-A160-423C-986F-CF5AA2614C22}" srcOrd="4" destOrd="0" presId="urn:microsoft.com/office/officeart/2008/layout/RadialCluster"/>
    <dgm:cxn modelId="{369E61CB-7DCD-4C48-BF9A-D6701F2C5781}" type="presParOf" srcId="{3EBD5077-509D-4097-B5F9-B9A1362949E5}" destId="{0F9EE0E9-2850-4974-B1B0-08727406DA13}" srcOrd="5" destOrd="0" presId="urn:microsoft.com/office/officeart/2008/layout/RadialCluster"/>
    <dgm:cxn modelId="{022A2945-DC04-1744-A6C3-3A305054A33B}" type="presParOf" srcId="{3EBD5077-509D-4097-B5F9-B9A1362949E5}" destId="{C74CB09E-A19D-435D-9889-922138225551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230B03A-8917-C347-BD9C-7633327E3806}" type="doc">
      <dgm:prSet loTypeId="urn:microsoft.com/office/officeart/2009/layout/CircleArrow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3DF2A67A-352A-A44E-8CF7-5A0A877A2D2B}">
      <dgm:prSet phldrT="[Texte]"/>
      <dgm:spPr/>
      <dgm:t>
        <a:bodyPr/>
        <a:lstStyle/>
        <a:p>
          <a:r>
            <a:rPr lang="fr-FR" dirty="0" smtClean="0"/>
            <a:t>Demande de sauvegarde</a:t>
          </a:r>
          <a:endParaRPr lang="fr-FR" dirty="0"/>
        </a:p>
      </dgm:t>
    </dgm:pt>
    <dgm:pt modelId="{1CDD56DA-1B66-A343-9083-F95843A409FA}" type="parTrans" cxnId="{651D3D92-D8CE-C949-AF39-594E523F7E00}">
      <dgm:prSet/>
      <dgm:spPr/>
      <dgm:t>
        <a:bodyPr/>
        <a:lstStyle/>
        <a:p>
          <a:endParaRPr lang="fr-FR"/>
        </a:p>
      </dgm:t>
    </dgm:pt>
    <dgm:pt modelId="{075CE364-5E55-6F46-B333-183B8D60CA44}" type="sibTrans" cxnId="{651D3D92-D8CE-C949-AF39-594E523F7E00}">
      <dgm:prSet/>
      <dgm:spPr/>
      <dgm:t>
        <a:bodyPr/>
        <a:lstStyle/>
        <a:p>
          <a:endParaRPr lang="fr-FR"/>
        </a:p>
      </dgm:t>
    </dgm:pt>
    <dgm:pt modelId="{55BCE69D-ABA2-E942-BAC1-C851B5CB37F6}">
      <dgm:prSet phldrT="[Texte]"/>
      <dgm:spPr/>
      <dgm:t>
        <a:bodyPr/>
        <a:lstStyle/>
        <a:p>
          <a:r>
            <a:rPr lang="fr-FR" dirty="0" smtClean="0"/>
            <a:t>Récupération Position Curseur</a:t>
          </a:r>
          <a:endParaRPr lang="fr-FR" dirty="0"/>
        </a:p>
      </dgm:t>
    </dgm:pt>
    <dgm:pt modelId="{117FDEAC-E584-2143-BDAD-418F44FD0217}" type="parTrans" cxnId="{3495D11A-CA57-7A46-A82E-75158CAD45E9}">
      <dgm:prSet/>
      <dgm:spPr/>
      <dgm:t>
        <a:bodyPr/>
        <a:lstStyle/>
        <a:p>
          <a:endParaRPr lang="fr-FR"/>
        </a:p>
      </dgm:t>
    </dgm:pt>
    <dgm:pt modelId="{581D0CA6-E6EF-3F4F-9B62-AC0A19059A41}" type="sibTrans" cxnId="{3495D11A-CA57-7A46-A82E-75158CAD45E9}">
      <dgm:prSet/>
      <dgm:spPr/>
      <dgm:t>
        <a:bodyPr/>
        <a:lstStyle/>
        <a:p>
          <a:endParaRPr lang="fr-FR"/>
        </a:p>
      </dgm:t>
    </dgm:pt>
    <dgm:pt modelId="{345A1F86-AD6C-5E46-AA4B-5640EB6A21B6}">
      <dgm:prSet phldrT="[Texte]"/>
      <dgm:spPr/>
      <dgm:t>
        <a:bodyPr/>
        <a:lstStyle/>
        <a:p>
          <a:r>
            <a:rPr lang="fr-FR" dirty="0" smtClean="0"/>
            <a:t>Ecriture Position .</a:t>
          </a:r>
          <a:r>
            <a:rPr lang="fr-FR" dirty="0" err="1" smtClean="0"/>
            <a:t>txt</a:t>
          </a:r>
          <a:endParaRPr lang="fr-FR" dirty="0"/>
        </a:p>
      </dgm:t>
    </dgm:pt>
    <dgm:pt modelId="{B0EDC1B0-4DCC-3049-B79F-253A4FFDA46D}" type="parTrans" cxnId="{52B3A1C3-E28C-0042-B0D3-EFC1EE8C1373}">
      <dgm:prSet/>
      <dgm:spPr/>
      <dgm:t>
        <a:bodyPr/>
        <a:lstStyle/>
        <a:p>
          <a:endParaRPr lang="fr-FR"/>
        </a:p>
      </dgm:t>
    </dgm:pt>
    <dgm:pt modelId="{C3549374-758C-9B43-9F87-7738254AF260}" type="sibTrans" cxnId="{52B3A1C3-E28C-0042-B0D3-EFC1EE8C1373}">
      <dgm:prSet/>
      <dgm:spPr/>
      <dgm:t>
        <a:bodyPr/>
        <a:lstStyle/>
        <a:p>
          <a:endParaRPr lang="fr-FR"/>
        </a:p>
      </dgm:t>
    </dgm:pt>
    <dgm:pt modelId="{73AE80E6-D429-5F45-9329-E0C7507CC68D}" type="pres">
      <dgm:prSet presAssocID="{8230B03A-8917-C347-BD9C-7633327E3806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04BED15C-660B-2446-A575-EC9CC9C1A9A0}" type="pres">
      <dgm:prSet presAssocID="{3DF2A67A-352A-A44E-8CF7-5A0A877A2D2B}" presName="Accent1" presStyleCnt="0"/>
      <dgm:spPr/>
    </dgm:pt>
    <dgm:pt modelId="{D4663F94-AAF2-F545-B20C-B96BC720BDDE}" type="pres">
      <dgm:prSet presAssocID="{3DF2A67A-352A-A44E-8CF7-5A0A877A2D2B}" presName="Accent" presStyleLbl="node1" presStyleIdx="0" presStyleCnt="3"/>
      <dgm:spPr/>
    </dgm:pt>
    <dgm:pt modelId="{F0D0F343-155A-7F4E-A265-D8F25CB4376E}" type="pres">
      <dgm:prSet presAssocID="{3DF2A67A-352A-A44E-8CF7-5A0A877A2D2B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777196A9-9A96-0641-A990-8CDB5199F74E}" type="pres">
      <dgm:prSet presAssocID="{55BCE69D-ABA2-E942-BAC1-C851B5CB37F6}" presName="Accent2" presStyleCnt="0"/>
      <dgm:spPr/>
    </dgm:pt>
    <dgm:pt modelId="{68D89769-0873-7E47-9505-D200F9880AE8}" type="pres">
      <dgm:prSet presAssocID="{55BCE69D-ABA2-E942-BAC1-C851B5CB37F6}" presName="Accent" presStyleLbl="node1" presStyleIdx="1" presStyleCnt="3"/>
      <dgm:spPr/>
    </dgm:pt>
    <dgm:pt modelId="{A1BC60AB-EEA6-0F4A-B22B-816146C7A9AA}" type="pres">
      <dgm:prSet presAssocID="{55BCE69D-ABA2-E942-BAC1-C851B5CB37F6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E2B789FD-1291-E94B-925F-ED197FE7CFF2}" type="pres">
      <dgm:prSet presAssocID="{345A1F86-AD6C-5E46-AA4B-5640EB6A21B6}" presName="Accent3" presStyleCnt="0"/>
      <dgm:spPr/>
    </dgm:pt>
    <dgm:pt modelId="{BB1401EF-CB06-ED4F-A390-4BF6169D93B4}" type="pres">
      <dgm:prSet presAssocID="{345A1F86-AD6C-5E46-AA4B-5640EB6A21B6}" presName="Accent" presStyleLbl="node1" presStyleIdx="2" presStyleCnt="3"/>
      <dgm:spPr/>
    </dgm:pt>
    <dgm:pt modelId="{C874E1EA-5522-294C-B7FD-9D6A556FED38}" type="pres">
      <dgm:prSet presAssocID="{345A1F86-AD6C-5E46-AA4B-5640EB6A21B6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A566DCD-170D-5446-8A2A-AE0721AD4B87}" type="presOf" srcId="{345A1F86-AD6C-5E46-AA4B-5640EB6A21B6}" destId="{C874E1EA-5522-294C-B7FD-9D6A556FED38}" srcOrd="0" destOrd="0" presId="urn:microsoft.com/office/officeart/2009/layout/CircleArrowProcess"/>
    <dgm:cxn modelId="{BB8E1CC1-524C-2347-90EE-615DE2952994}" type="presOf" srcId="{3DF2A67A-352A-A44E-8CF7-5A0A877A2D2B}" destId="{F0D0F343-155A-7F4E-A265-D8F25CB4376E}" srcOrd="0" destOrd="0" presId="urn:microsoft.com/office/officeart/2009/layout/CircleArrowProcess"/>
    <dgm:cxn modelId="{651D3D92-D8CE-C949-AF39-594E523F7E00}" srcId="{8230B03A-8917-C347-BD9C-7633327E3806}" destId="{3DF2A67A-352A-A44E-8CF7-5A0A877A2D2B}" srcOrd="0" destOrd="0" parTransId="{1CDD56DA-1B66-A343-9083-F95843A409FA}" sibTransId="{075CE364-5E55-6F46-B333-183B8D60CA44}"/>
    <dgm:cxn modelId="{2AD88C4E-3A69-EC4B-BF25-570C6B42AC36}" type="presOf" srcId="{55BCE69D-ABA2-E942-BAC1-C851B5CB37F6}" destId="{A1BC60AB-EEA6-0F4A-B22B-816146C7A9AA}" srcOrd="0" destOrd="0" presId="urn:microsoft.com/office/officeart/2009/layout/CircleArrowProcess"/>
    <dgm:cxn modelId="{56F4D3C5-2563-5247-B4E6-7B87A7CF9711}" type="presOf" srcId="{8230B03A-8917-C347-BD9C-7633327E3806}" destId="{73AE80E6-D429-5F45-9329-E0C7507CC68D}" srcOrd="0" destOrd="0" presId="urn:microsoft.com/office/officeart/2009/layout/CircleArrowProcess"/>
    <dgm:cxn modelId="{3495D11A-CA57-7A46-A82E-75158CAD45E9}" srcId="{8230B03A-8917-C347-BD9C-7633327E3806}" destId="{55BCE69D-ABA2-E942-BAC1-C851B5CB37F6}" srcOrd="1" destOrd="0" parTransId="{117FDEAC-E584-2143-BDAD-418F44FD0217}" sibTransId="{581D0CA6-E6EF-3F4F-9B62-AC0A19059A41}"/>
    <dgm:cxn modelId="{52B3A1C3-E28C-0042-B0D3-EFC1EE8C1373}" srcId="{8230B03A-8917-C347-BD9C-7633327E3806}" destId="{345A1F86-AD6C-5E46-AA4B-5640EB6A21B6}" srcOrd="2" destOrd="0" parTransId="{B0EDC1B0-4DCC-3049-B79F-253A4FFDA46D}" sibTransId="{C3549374-758C-9B43-9F87-7738254AF260}"/>
    <dgm:cxn modelId="{D8E4E272-C570-4745-8D08-5EA502E9CCF7}" type="presParOf" srcId="{73AE80E6-D429-5F45-9329-E0C7507CC68D}" destId="{04BED15C-660B-2446-A575-EC9CC9C1A9A0}" srcOrd="0" destOrd="0" presId="urn:microsoft.com/office/officeart/2009/layout/CircleArrowProcess"/>
    <dgm:cxn modelId="{6F758572-B225-5044-BEE0-F2730798EDC3}" type="presParOf" srcId="{04BED15C-660B-2446-A575-EC9CC9C1A9A0}" destId="{D4663F94-AAF2-F545-B20C-B96BC720BDDE}" srcOrd="0" destOrd="0" presId="urn:microsoft.com/office/officeart/2009/layout/CircleArrowProcess"/>
    <dgm:cxn modelId="{C1FDBDD1-670B-1241-B155-26DC470FF7F6}" type="presParOf" srcId="{73AE80E6-D429-5F45-9329-E0C7507CC68D}" destId="{F0D0F343-155A-7F4E-A265-D8F25CB4376E}" srcOrd="1" destOrd="0" presId="urn:microsoft.com/office/officeart/2009/layout/CircleArrowProcess"/>
    <dgm:cxn modelId="{0F616246-41FE-7542-8B5D-85FD73B477C1}" type="presParOf" srcId="{73AE80E6-D429-5F45-9329-E0C7507CC68D}" destId="{777196A9-9A96-0641-A990-8CDB5199F74E}" srcOrd="2" destOrd="0" presId="urn:microsoft.com/office/officeart/2009/layout/CircleArrowProcess"/>
    <dgm:cxn modelId="{550D1332-677B-8E43-BEDD-24BBC3981473}" type="presParOf" srcId="{777196A9-9A96-0641-A990-8CDB5199F74E}" destId="{68D89769-0873-7E47-9505-D200F9880AE8}" srcOrd="0" destOrd="0" presId="urn:microsoft.com/office/officeart/2009/layout/CircleArrowProcess"/>
    <dgm:cxn modelId="{EC28AFAA-C748-FF4D-8143-F7AE53644C10}" type="presParOf" srcId="{73AE80E6-D429-5F45-9329-E0C7507CC68D}" destId="{A1BC60AB-EEA6-0F4A-B22B-816146C7A9AA}" srcOrd="3" destOrd="0" presId="urn:microsoft.com/office/officeart/2009/layout/CircleArrowProcess"/>
    <dgm:cxn modelId="{B9751532-2F52-DB4F-887A-44FB34382E2C}" type="presParOf" srcId="{73AE80E6-D429-5F45-9329-E0C7507CC68D}" destId="{E2B789FD-1291-E94B-925F-ED197FE7CFF2}" srcOrd="4" destOrd="0" presId="urn:microsoft.com/office/officeart/2009/layout/CircleArrowProcess"/>
    <dgm:cxn modelId="{3C4288C0-A782-1746-AE02-AA57B3A77652}" type="presParOf" srcId="{E2B789FD-1291-E94B-925F-ED197FE7CFF2}" destId="{BB1401EF-CB06-ED4F-A390-4BF6169D93B4}" srcOrd="0" destOrd="0" presId="urn:microsoft.com/office/officeart/2009/layout/CircleArrowProcess"/>
    <dgm:cxn modelId="{17BDB3E1-9813-8442-B463-617E8D35C4DA}" type="presParOf" srcId="{73AE80E6-D429-5F45-9329-E0C7507CC68D}" destId="{C874E1EA-5522-294C-B7FD-9D6A556FED38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230B03A-8917-C347-BD9C-7633327E3806}" type="doc">
      <dgm:prSet loTypeId="urn:microsoft.com/office/officeart/2009/layout/CircleArrow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3DF2A67A-352A-A44E-8CF7-5A0A877A2D2B}">
      <dgm:prSet phldrT="[Texte]"/>
      <dgm:spPr/>
      <dgm:t>
        <a:bodyPr/>
        <a:lstStyle/>
        <a:p>
          <a:r>
            <a:rPr lang="fr-FR" dirty="0" smtClean="0"/>
            <a:t>Demande de chargement</a:t>
          </a:r>
          <a:endParaRPr lang="fr-FR" dirty="0"/>
        </a:p>
      </dgm:t>
    </dgm:pt>
    <dgm:pt modelId="{1CDD56DA-1B66-A343-9083-F95843A409FA}" type="parTrans" cxnId="{651D3D92-D8CE-C949-AF39-594E523F7E00}">
      <dgm:prSet/>
      <dgm:spPr/>
      <dgm:t>
        <a:bodyPr/>
        <a:lstStyle/>
        <a:p>
          <a:endParaRPr lang="fr-FR"/>
        </a:p>
      </dgm:t>
    </dgm:pt>
    <dgm:pt modelId="{075CE364-5E55-6F46-B333-183B8D60CA44}" type="sibTrans" cxnId="{651D3D92-D8CE-C949-AF39-594E523F7E00}">
      <dgm:prSet/>
      <dgm:spPr/>
      <dgm:t>
        <a:bodyPr/>
        <a:lstStyle/>
        <a:p>
          <a:endParaRPr lang="fr-FR"/>
        </a:p>
      </dgm:t>
    </dgm:pt>
    <dgm:pt modelId="{2D9CF940-E275-A443-8C55-003193CC6409}">
      <dgm:prSet phldrT="[Texte]"/>
      <dgm:spPr/>
      <dgm:t>
        <a:bodyPr/>
        <a:lstStyle/>
        <a:p>
          <a:r>
            <a:rPr lang="fr-FR" dirty="0" smtClean="0"/>
            <a:t>Lecture Fichier .</a:t>
          </a:r>
          <a:r>
            <a:rPr lang="fr-FR" dirty="0" err="1" smtClean="0"/>
            <a:t>txt</a:t>
          </a:r>
          <a:endParaRPr lang="fr-FR" dirty="0"/>
        </a:p>
      </dgm:t>
    </dgm:pt>
    <dgm:pt modelId="{3FB4B3CC-F4D9-5847-95E2-2905778344C6}" type="parTrans" cxnId="{D69A2D64-8A73-CA4B-9399-6B0B8C9DDB90}">
      <dgm:prSet/>
      <dgm:spPr/>
      <dgm:t>
        <a:bodyPr/>
        <a:lstStyle/>
        <a:p>
          <a:endParaRPr lang="fr-FR"/>
        </a:p>
      </dgm:t>
    </dgm:pt>
    <dgm:pt modelId="{E63C121D-4F05-F24F-9C27-E81249E349C7}" type="sibTrans" cxnId="{D69A2D64-8A73-CA4B-9399-6B0B8C9DDB90}">
      <dgm:prSet/>
      <dgm:spPr/>
      <dgm:t>
        <a:bodyPr/>
        <a:lstStyle/>
        <a:p>
          <a:endParaRPr lang="fr-FR"/>
        </a:p>
      </dgm:t>
    </dgm:pt>
    <dgm:pt modelId="{9EB662EB-9541-2444-B67B-737F728DE77E}">
      <dgm:prSet phldrT="[Texte]"/>
      <dgm:spPr/>
      <dgm:t>
        <a:bodyPr/>
        <a:lstStyle/>
        <a:p>
          <a:r>
            <a:rPr lang="fr-FR" dirty="0" smtClean="0"/>
            <a:t>Point de départ : Position chargée</a:t>
          </a:r>
          <a:endParaRPr lang="fr-FR" dirty="0"/>
        </a:p>
      </dgm:t>
    </dgm:pt>
    <dgm:pt modelId="{F44264D7-4DE7-BC49-829C-E5979FCFA75C}" type="parTrans" cxnId="{5D73BE76-44ED-9B47-9675-64B2B569DB58}">
      <dgm:prSet/>
      <dgm:spPr/>
      <dgm:t>
        <a:bodyPr/>
        <a:lstStyle/>
        <a:p>
          <a:endParaRPr lang="fr-FR"/>
        </a:p>
      </dgm:t>
    </dgm:pt>
    <dgm:pt modelId="{966215E7-5A6F-0B42-BF54-C6966C6299EE}" type="sibTrans" cxnId="{5D73BE76-44ED-9B47-9675-64B2B569DB58}">
      <dgm:prSet/>
      <dgm:spPr/>
      <dgm:t>
        <a:bodyPr/>
        <a:lstStyle/>
        <a:p>
          <a:endParaRPr lang="fr-FR"/>
        </a:p>
      </dgm:t>
    </dgm:pt>
    <dgm:pt modelId="{73AE80E6-D429-5F45-9329-E0C7507CC68D}" type="pres">
      <dgm:prSet presAssocID="{8230B03A-8917-C347-BD9C-7633327E3806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04BED15C-660B-2446-A575-EC9CC9C1A9A0}" type="pres">
      <dgm:prSet presAssocID="{3DF2A67A-352A-A44E-8CF7-5A0A877A2D2B}" presName="Accent1" presStyleCnt="0"/>
      <dgm:spPr/>
    </dgm:pt>
    <dgm:pt modelId="{D4663F94-AAF2-F545-B20C-B96BC720BDDE}" type="pres">
      <dgm:prSet presAssocID="{3DF2A67A-352A-A44E-8CF7-5A0A877A2D2B}" presName="Accent" presStyleLbl="node1" presStyleIdx="0" presStyleCnt="3"/>
      <dgm:spPr/>
    </dgm:pt>
    <dgm:pt modelId="{F0D0F343-155A-7F4E-A265-D8F25CB4376E}" type="pres">
      <dgm:prSet presAssocID="{3DF2A67A-352A-A44E-8CF7-5A0A877A2D2B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B9670EF-4E7B-EA43-AF73-18B189294813}" type="pres">
      <dgm:prSet presAssocID="{2D9CF940-E275-A443-8C55-003193CC6409}" presName="Accent2" presStyleCnt="0"/>
      <dgm:spPr/>
    </dgm:pt>
    <dgm:pt modelId="{CC7F65D7-EF97-104C-912E-A31B6C3AC3B9}" type="pres">
      <dgm:prSet presAssocID="{2D9CF940-E275-A443-8C55-003193CC6409}" presName="Accent" presStyleLbl="node1" presStyleIdx="1" presStyleCnt="3"/>
      <dgm:spPr/>
    </dgm:pt>
    <dgm:pt modelId="{EDE9501E-E701-9E4A-9BC9-A6E16B352B20}" type="pres">
      <dgm:prSet presAssocID="{2D9CF940-E275-A443-8C55-003193CC6409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0A30C4B0-12C2-814B-8D27-CCF1D6AF30E3}" type="pres">
      <dgm:prSet presAssocID="{9EB662EB-9541-2444-B67B-737F728DE77E}" presName="Accent3" presStyleCnt="0"/>
      <dgm:spPr/>
    </dgm:pt>
    <dgm:pt modelId="{2E34CB84-8610-B748-AEAD-02E45A60A0E3}" type="pres">
      <dgm:prSet presAssocID="{9EB662EB-9541-2444-B67B-737F728DE77E}" presName="Accent" presStyleLbl="node1" presStyleIdx="2" presStyleCnt="3"/>
      <dgm:spPr/>
    </dgm:pt>
    <dgm:pt modelId="{0A496C5A-725E-6349-99F3-7EC85D470A95}" type="pres">
      <dgm:prSet presAssocID="{9EB662EB-9541-2444-B67B-737F728DE77E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568E881-B5E1-B941-B0FC-9FBE87EAC0B6}" type="presOf" srcId="{2D9CF940-E275-A443-8C55-003193CC6409}" destId="{EDE9501E-E701-9E4A-9BC9-A6E16B352B20}" srcOrd="0" destOrd="0" presId="urn:microsoft.com/office/officeart/2009/layout/CircleArrowProcess"/>
    <dgm:cxn modelId="{5D73BE76-44ED-9B47-9675-64B2B569DB58}" srcId="{8230B03A-8917-C347-BD9C-7633327E3806}" destId="{9EB662EB-9541-2444-B67B-737F728DE77E}" srcOrd="2" destOrd="0" parTransId="{F44264D7-4DE7-BC49-829C-E5979FCFA75C}" sibTransId="{966215E7-5A6F-0B42-BF54-C6966C6299EE}"/>
    <dgm:cxn modelId="{651D3D92-D8CE-C949-AF39-594E523F7E00}" srcId="{8230B03A-8917-C347-BD9C-7633327E3806}" destId="{3DF2A67A-352A-A44E-8CF7-5A0A877A2D2B}" srcOrd="0" destOrd="0" parTransId="{1CDD56DA-1B66-A343-9083-F95843A409FA}" sibTransId="{075CE364-5E55-6F46-B333-183B8D60CA44}"/>
    <dgm:cxn modelId="{D69A2D64-8A73-CA4B-9399-6B0B8C9DDB90}" srcId="{8230B03A-8917-C347-BD9C-7633327E3806}" destId="{2D9CF940-E275-A443-8C55-003193CC6409}" srcOrd="1" destOrd="0" parTransId="{3FB4B3CC-F4D9-5847-95E2-2905778344C6}" sibTransId="{E63C121D-4F05-F24F-9C27-E81249E349C7}"/>
    <dgm:cxn modelId="{419C8478-1F93-BE48-8CFD-8F3E2BCC20EB}" type="presOf" srcId="{3DF2A67A-352A-A44E-8CF7-5A0A877A2D2B}" destId="{F0D0F343-155A-7F4E-A265-D8F25CB4376E}" srcOrd="0" destOrd="0" presId="urn:microsoft.com/office/officeart/2009/layout/CircleArrowProcess"/>
    <dgm:cxn modelId="{6378AE72-C239-4A48-A384-9C205475A5EB}" type="presOf" srcId="{9EB662EB-9541-2444-B67B-737F728DE77E}" destId="{0A496C5A-725E-6349-99F3-7EC85D470A95}" srcOrd="0" destOrd="0" presId="urn:microsoft.com/office/officeart/2009/layout/CircleArrowProcess"/>
    <dgm:cxn modelId="{5FD99671-27D2-E241-85FC-30C8C7D758B6}" type="presOf" srcId="{8230B03A-8917-C347-BD9C-7633327E3806}" destId="{73AE80E6-D429-5F45-9329-E0C7507CC68D}" srcOrd="0" destOrd="0" presId="urn:microsoft.com/office/officeart/2009/layout/CircleArrowProcess"/>
    <dgm:cxn modelId="{7C8F6C9B-3836-324D-8C85-86EB772067C5}" type="presParOf" srcId="{73AE80E6-D429-5F45-9329-E0C7507CC68D}" destId="{04BED15C-660B-2446-A575-EC9CC9C1A9A0}" srcOrd="0" destOrd="0" presId="urn:microsoft.com/office/officeart/2009/layout/CircleArrowProcess"/>
    <dgm:cxn modelId="{58CE6053-18D1-094F-8A20-2206FD2A5BAC}" type="presParOf" srcId="{04BED15C-660B-2446-A575-EC9CC9C1A9A0}" destId="{D4663F94-AAF2-F545-B20C-B96BC720BDDE}" srcOrd="0" destOrd="0" presId="urn:microsoft.com/office/officeart/2009/layout/CircleArrowProcess"/>
    <dgm:cxn modelId="{331F17F4-02CB-2946-9991-88C9B6C12236}" type="presParOf" srcId="{73AE80E6-D429-5F45-9329-E0C7507CC68D}" destId="{F0D0F343-155A-7F4E-A265-D8F25CB4376E}" srcOrd="1" destOrd="0" presId="urn:microsoft.com/office/officeart/2009/layout/CircleArrowProcess"/>
    <dgm:cxn modelId="{EE021D3F-BFCF-6644-BF0A-9948BC20F327}" type="presParOf" srcId="{73AE80E6-D429-5F45-9329-E0C7507CC68D}" destId="{7B9670EF-4E7B-EA43-AF73-18B189294813}" srcOrd="2" destOrd="0" presId="urn:microsoft.com/office/officeart/2009/layout/CircleArrowProcess"/>
    <dgm:cxn modelId="{9536FF4E-0A7B-4546-A1ED-2D7ED7DF618E}" type="presParOf" srcId="{7B9670EF-4E7B-EA43-AF73-18B189294813}" destId="{CC7F65D7-EF97-104C-912E-A31B6C3AC3B9}" srcOrd="0" destOrd="0" presId="urn:microsoft.com/office/officeart/2009/layout/CircleArrowProcess"/>
    <dgm:cxn modelId="{278B100E-B46D-4D4E-B74C-91A32E7BD9EE}" type="presParOf" srcId="{73AE80E6-D429-5F45-9329-E0C7507CC68D}" destId="{EDE9501E-E701-9E4A-9BC9-A6E16B352B20}" srcOrd="3" destOrd="0" presId="urn:microsoft.com/office/officeart/2009/layout/CircleArrowProcess"/>
    <dgm:cxn modelId="{3227B13B-48DA-9E40-A589-1A441212B0F2}" type="presParOf" srcId="{73AE80E6-D429-5F45-9329-E0C7507CC68D}" destId="{0A30C4B0-12C2-814B-8D27-CCF1D6AF30E3}" srcOrd="4" destOrd="0" presId="urn:microsoft.com/office/officeart/2009/layout/CircleArrowProcess"/>
    <dgm:cxn modelId="{EC10D623-993F-3943-89F9-ABCA60DC359D}" type="presParOf" srcId="{0A30C4B0-12C2-814B-8D27-CCF1D6AF30E3}" destId="{2E34CB84-8610-B748-AEAD-02E45A60A0E3}" srcOrd="0" destOrd="0" presId="urn:microsoft.com/office/officeart/2009/layout/CircleArrowProcess"/>
    <dgm:cxn modelId="{1B793FC1-BD5E-C34B-AD91-F89184FB9206}" type="presParOf" srcId="{73AE80E6-D429-5F45-9329-E0C7507CC68D}" destId="{0A496C5A-725E-6349-99F3-7EC85D470A95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C5760A-8BDC-134B-96F6-30260A8C0E79}">
      <dsp:nvSpPr>
        <dsp:cNvPr id="0" name=""/>
        <dsp:cNvSpPr/>
      </dsp:nvSpPr>
      <dsp:spPr>
        <a:xfrm>
          <a:off x="485663" y="0"/>
          <a:ext cx="5504187" cy="392640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790A97F-E62B-BC43-9B16-5286F865F3B3}">
      <dsp:nvSpPr>
        <dsp:cNvPr id="0" name=""/>
        <dsp:cNvSpPr/>
      </dsp:nvSpPr>
      <dsp:spPr>
        <a:xfrm>
          <a:off x="6956" y="1177922"/>
          <a:ext cx="2084306" cy="15705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/>
            <a:t>Création du fond (avec prise d'une couleur initalisée)</a:t>
          </a:r>
        </a:p>
      </dsp:txBody>
      <dsp:txXfrm>
        <a:off x="83625" y="1254591"/>
        <a:ext cx="1930968" cy="1417224"/>
      </dsp:txXfrm>
    </dsp:sp>
    <dsp:sp modelId="{A4A31E8E-AD27-8049-99A4-546B786CE4AB}">
      <dsp:nvSpPr>
        <dsp:cNvPr id="0" name=""/>
        <dsp:cNvSpPr/>
      </dsp:nvSpPr>
      <dsp:spPr>
        <a:xfrm>
          <a:off x="2195604" y="1177922"/>
          <a:ext cx="2084306" cy="15705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/>
            <a:t>Inscritption du texte dans la barre</a:t>
          </a:r>
        </a:p>
      </dsp:txBody>
      <dsp:txXfrm>
        <a:off x="2272273" y="1254591"/>
        <a:ext cx="1930968" cy="1417224"/>
      </dsp:txXfrm>
    </dsp:sp>
    <dsp:sp modelId="{964C14F3-3837-794F-92A2-49A2019719B3}">
      <dsp:nvSpPr>
        <dsp:cNvPr id="0" name=""/>
        <dsp:cNvSpPr/>
      </dsp:nvSpPr>
      <dsp:spPr>
        <a:xfrm>
          <a:off x="4384252" y="1177922"/>
          <a:ext cx="2084306" cy="157056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/>
            <a:t>Restitution de la couleur pour réutilisation</a:t>
          </a:r>
        </a:p>
      </dsp:txBody>
      <dsp:txXfrm>
        <a:off x="4460921" y="1254591"/>
        <a:ext cx="1930968" cy="14172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99206D-E3F6-0F4F-9E35-E7F4A5A61272}">
      <dsp:nvSpPr>
        <dsp:cNvPr id="0" name=""/>
        <dsp:cNvSpPr/>
      </dsp:nvSpPr>
      <dsp:spPr>
        <a:xfrm>
          <a:off x="4565" y="1903040"/>
          <a:ext cx="2657696" cy="106307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/>
            <a:t>Création de la fenêtre</a:t>
          </a:r>
        </a:p>
      </dsp:txBody>
      <dsp:txXfrm>
        <a:off x="536104" y="1903040"/>
        <a:ext cx="1594618" cy="1063078"/>
      </dsp:txXfrm>
    </dsp:sp>
    <dsp:sp modelId="{55E54A15-E30C-6C45-81F1-8E01B89C8235}">
      <dsp:nvSpPr>
        <dsp:cNvPr id="0" name=""/>
        <dsp:cNvSpPr/>
      </dsp:nvSpPr>
      <dsp:spPr>
        <a:xfrm>
          <a:off x="2396492" y="1903040"/>
          <a:ext cx="2657696" cy="106307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/>
            <a:t>Création du menu déroullant (taille)</a:t>
          </a:r>
        </a:p>
      </dsp:txBody>
      <dsp:txXfrm>
        <a:off x="2928031" y="1903040"/>
        <a:ext cx="1594618" cy="1063078"/>
      </dsp:txXfrm>
    </dsp:sp>
    <dsp:sp modelId="{4B0DF93D-3DEB-E84A-A0E8-08959D6BCE13}">
      <dsp:nvSpPr>
        <dsp:cNvPr id="0" name=""/>
        <dsp:cNvSpPr/>
      </dsp:nvSpPr>
      <dsp:spPr>
        <a:xfrm>
          <a:off x="4788420" y="1903040"/>
          <a:ext cx="2657696" cy="106307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/>
            <a:t>Création des items et initalisation de leurs emplacement</a:t>
          </a:r>
        </a:p>
      </dsp:txBody>
      <dsp:txXfrm>
        <a:off x="5319959" y="1903040"/>
        <a:ext cx="1594618" cy="1063078"/>
      </dsp:txXfrm>
    </dsp:sp>
    <dsp:sp modelId="{7DD34C9F-32C1-754F-B43E-2B6ED52AF5D2}">
      <dsp:nvSpPr>
        <dsp:cNvPr id="0" name=""/>
        <dsp:cNvSpPr/>
      </dsp:nvSpPr>
      <dsp:spPr>
        <a:xfrm>
          <a:off x="7180347" y="1903040"/>
          <a:ext cx="2657696" cy="106307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/>
            <a:t>Switch Case pour affichage  des items et selection</a:t>
          </a:r>
        </a:p>
      </dsp:txBody>
      <dsp:txXfrm>
        <a:off x="7711886" y="1903040"/>
        <a:ext cx="1594618" cy="10630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62AA13-01B1-2F46-B90F-E8E781CAEFA3}">
      <dsp:nvSpPr>
        <dsp:cNvPr id="0" name=""/>
        <dsp:cNvSpPr/>
      </dsp:nvSpPr>
      <dsp:spPr>
        <a:xfrm>
          <a:off x="2402206" y="180"/>
          <a:ext cx="1755211" cy="175521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/>
            <a:t>Si fleche du haut ou du bas</a:t>
          </a:r>
        </a:p>
      </dsp:txBody>
      <dsp:txXfrm>
        <a:off x="2659251" y="257225"/>
        <a:ext cx="1241121" cy="1241121"/>
      </dsp:txXfrm>
    </dsp:sp>
    <dsp:sp modelId="{D5941A8C-6940-E44E-B068-B3ED85180028}">
      <dsp:nvSpPr>
        <dsp:cNvPr id="0" name=""/>
        <dsp:cNvSpPr/>
      </dsp:nvSpPr>
      <dsp:spPr>
        <a:xfrm rot="3600000">
          <a:off x="3698697" y="1713439"/>
          <a:ext cx="469170" cy="59238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300" kern="1200"/>
        </a:p>
      </dsp:txBody>
      <dsp:txXfrm>
        <a:off x="3733885" y="1770969"/>
        <a:ext cx="328419" cy="355430"/>
      </dsp:txXfrm>
    </dsp:sp>
    <dsp:sp modelId="{8CD1A708-D7A7-524D-8F8E-8AF48AD3B0C4}">
      <dsp:nvSpPr>
        <dsp:cNvPr id="0" name=""/>
        <dsp:cNvSpPr/>
      </dsp:nvSpPr>
      <dsp:spPr>
        <a:xfrm>
          <a:off x="3722425" y="2286868"/>
          <a:ext cx="1755211" cy="175521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/>
            <a:t>incrémenter ou décrémenter la variable de sélection</a:t>
          </a:r>
        </a:p>
      </dsp:txBody>
      <dsp:txXfrm>
        <a:off x="3979470" y="2543913"/>
        <a:ext cx="1241121" cy="1241121"/>
      </dsp:txXfrm>
    </dsp:sp>
    <dsp:sp modelId="{475050A1-D0C9-4644-B02E-DFBF0A00449E}">
      <dsp:nvSpPr>
        <dsp:cNvPr id="0" name=""/>
        <dsp:cNvSpPr/>
      </dsp:nvSpPr>
      <dsp:spPr>
        <a:xfrm rot="10800000">
          <a:off x="3058505" y="2868282"/>
          <a:ext cx="469170" cy="59238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300" kern="1200"/>
        </a:p>
      </dsp:txBody>
      <dsp:txXfrm rot="10800000">
        <a:off x="3199256" y="2986759"/>
        <a:ext cx="328419" cy="355430"/>
      </dsp:txXfrm>
    </dsp:sp>
    <dsp:sp modelId="{CE34DC0B-C358-7A46-ABE1-B601018DB3DA}">
      <dsp:nvSpPr>
        <dsp:cNvPr id="0" name=""/>
        <dsp:cNvSpPr/>
      </dsp:nvSpPr>
      <dsp:spPr>
        <a:xfrm>
          <a:off x="1081986" y="2286868"/>
          <a:ext cx="1755211" cy="175521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/>
            <a:t>colorer le fond de la variable de selection pour la distinguer</a:t>
          </a:r>
        </a:p>
      </dsp:txBody>
      <dsp:txXfrm>
        <a:off x="1339031" y="2543913"/>
        <a:ext cx="1241121" cy="1241121"/>
      </dsp:txXfrm>
    </dsp:sp>
    <dsp:sp modelId="{06F2E748-6BFA-324C-A5E6-71036229EC20}">
      <dsp:nvSpPr>
        <dsp:cNvPr id="0" name=""/>
        <dsp:cNvSpPr/>
      </dsp:nvSpPr>
      <dsp:spPr>
        <a:xfrm rot="18000000">
          <a:off x="2378477" y="1736437"/>
          <a:ext cx="469170" cy="59238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300" kern="1200"/>
        </a:p>
      </dsp:txBody>
      <dsp:txXfrm>
        <a:off x="2413665" y="1915861"/>
        <a:ext cx="328419" cy="3554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19D3E8-E345-0641-A20D-C1F467479384}">
      <dsp:nvSpPr>
        <dsp:cNvPr id="0" name=""/>
        <dsp:cNvSpPr/>
      </dsp:nvSpPr>
      <dsp:spPr>
        <a:xfrm rot="5400000">
          <a:off x="-224911" y="226599"/>
          <a:ext cx="1499407" cy="10495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création d'un tableau de taille défini</a:t>
          </a:r>
        </a:p>
      </dsp:txBody>
      <dsp:txXfrm rot="-5400000">
        <a:off x="1" y="526481"/>
        <a:ext cx="1049585" cy="449822"/>
      </dsp:txXfrm>
    </dsp:sp>
    <dsp:sp modelId="{331985E3-8B97-D947-A120-9508A3824772}">
      <dsp:nvSpPr>
        <dsp:cNvPr id="0" name=""/>
        <dsp:cNvSpPr/>
      </dsp:nvSpPr>
      <dsp:spPr>
        <a:xfrm rot="5400000">
          <a:off x="3029260" y="-1977986"/>
          <a:ext cx="974615" cy="49339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300" kern="1200"/>
            <a:t>tableau 41x21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300" kern="1200"/>
            <a:t>initialisation à 1 : MUR</a:t>
          </a:r>
        </a:p>
      </dsp:txBody>
      <dsp:txXfrm rot="-5400000">
        <a:off x="1049586" y="49265"/>
        <a:ext cx="4886387" cy="879461"/>
      </dsp:txXfrm>
    </dsp:sp>
    <dsp:sp modelId="{D38AA1CE-9EC8-CF4C-91DF-6018FF64FE9F}">
      <dsp:nvSpPr>
        <dsp:cNvPr id="0" name=""/>
        <dsp:cNvSpPr/>
      </dsp:nvSpPr>
      <dsp:spPr>
        <a:xfrm rot="5400000">
          <a:off x="-224911" y="1530620"/>
          <a:ext cx="1499407" cy="10495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Récupération d'un fichier texte</a:t>
          </a:r>
        </a:p>
      </dsp:txBody>
      <dsp:txXfrm rot="-5400000">
        <a:off x="1" y="1830502"/>
        <a:ext cx="1049585" cy="449822"/>
      </dsp:txXfrm>
    </dsp:sp>
    <dsp:sp modelId="{1488BCAE-5435-1D46-86FE-6D6C28EFD700}">
      <dsp:nvSpPr>
        <dsp:cNvPr id="0" name=""/>
        <dsp:cNvSpPr/>
      </dsp:nvSpPr>
      <dsp:spPr>
        <a:xfrm rot="5400000">
          <a:off x="3029260" y="-673965"/>
          <a:ext cx="974615" cy="49339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300" kern="1200"/>
            <a:t>récupération des données du fichier texte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300" kern="1200"/>
            <a:t>interpretations des données récupérées</a:t>
          </a:r>
        </a:p>
      </dsp:txBody>
      <dsp:txXfrm rot="-5400000">
        <a:off x="1049586" y="1353286"/>
        <a:ext cx="4886387" cy="879461"/>
      </dsp:txXfrm>
    </dsp:sp>
    <dsp:sp modelId="{CD28616A-87EE-FF4C-92AA-D37B52454AC4}">
      <dsp:nvSpPr>
        <dsp:cNvPr id="0" name=""/>
        <dsp:cNvSpPr/>
      </dsp:nvSpPr>
      <dsp:spPr>
        <a:xfrm rot="5400000">
          <a:off x="-224911" y="2834640"/>
          <a:ext cx="1499407" cy="10495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affichage du labyrinthe</a:t>
          </a:r>
        </a:p>
      </dsp:txBody>
      <dsp:txXfrm rot="-5400000">
        <a:off x="1" y="3134522"/>
        <a:ext cx="1049585" cy="449822"/>
      </dsp:txXfrm>
    </dsp:sp>
    <dsp:sp modelId="{B181622F-C737-F34C-B0C5-C0053639BE04}">
      <dsp:nvSpPr>
        <dsp:cNvPr id="0" name=""/>
        <dsp:cNvSpPr/>
      </dsp:nvSpPr>
      <dsp:spPr>
        <a:xfrm rot="5400000">
          <a:off x="3029260" y="630054"/>
          <a:ext cx="974615" cy="49339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300" kern="1200"/>
            <a:t>0 : couloir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300" kern="1200"/>
            <a:t>1 : mur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300" kern="1200"/>
            <a:t>2 : entrée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1300" kern="1200"/>
            <a:t>3 : sortie</a:t>
          </a:r>
        </a:p>
      </dsp:txBody>
      <dsp:txXfrm rot="-5400000">
        <a:off x="1049586" y="2657306"/>
        <a:ext cx="4886387" cy="87946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CF6DE9-2016-411B-82DB-CB2424061342}">
      <dsp:nvSpPr>
        <dsp:cNvPr id="0" name=""/>
        <dsp:cNvSpPr/>
      </dsp:nvSpPr>
      <dsp:spPr>
        <a:xfrm>
          <a:off x="2820157" y="1983990"/>
          <a:ext cx="1279348" cy="12793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kern="1200" dirty="0"/>
            <a:t>la case n+1 est un mur ?</a:t>
          </a:r>
        </a:p>
      </dsp:txBody>
      <dsp:txXfrm>
        <a:off x="2882610" y="2046443"/>
        <a:ext cx="1154442" cy="1154442"/>
      </dsp:txXfrm>
    </dsp:sp>
    <dsp:sp modelId="{B78FE254-3940-4233-83F6-77D20B51484C}">
      <dsp:nvSpPr>
        <dsp:cNvPr id="0" name=""/>
        <dsp:cNvSpPr/>
      </dsp:nvSpPr>
      <dsp:spPr>
        <a:xfrm rot="16200000">
          <a:off x="3011127" y="1535285"/>
          <a:ext cx="89740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97409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FA58CC-8C68-404F-87BD-9C02ED06A40E}">
      <dsp:nvSpPr>
        <dsp:cNvPr id="0" name=""/>
        <dsp:cNvSpPr/>
      </dsp:nvSpPr>
      <dsp:spPr>
        <a:xfrm>
          <a:off x="3031250" y="229416"/>
          <a:ext cx="857163" cy="8571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500" kern="1200" dirty="0" err="1"/>
            <a:t>fleche</a:t>
          </a:r>
          <a:r>
            <a:rPr lang="fr-FR" sz="1500" kern="1200" dirty="0"/>
            <a:t> "HAUT" appuyée</a:t>
          </a:r>
        </a:p>
      </dsp:txBody>
      <dsp:txXfrm>
        <a:off x="3073093" y="271259"/>
        <a:ext cx="773477" cy="773477"/>
      </dsp:txXfrm>
    </dsp:sp>
    <dsp:sp modelId="{9DB33B62-0A63-4720-A27B-203035B29C34}">
      <dsp:nvSpPr>
        <dsp:cNvPr id="0" name=""/>
        <dsp:cNvSpPr/>
      </dsp:nvSpPr>
      <dsp:spPr>
        <a:xfrm rot="1800000">
          <a:off x="4050461" y="3176018"/>
          <a:ext cx="73215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3215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7605FA-A160-423C-986F-CF5AA2614C22}">
      <dsp:nvSpPr>
        <dsp:cNvPr id="0" name=""/>
        <dsp:cNvSpPr/>
      </dsp:nvSpPr>
      <dsp:spPr>
        <a:xfrm>
          <a:off x="4733566" y="3177915"/>
          <a:ext cx="857163" cy="8571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déplacement à la case n+1</a:t>
          </a:r>
        </a:p>
      </dsp:txBody>
      <dsp:txXfrm>
        <a:off x="4775409" y="3219758"/>
        <a:ext cx="773477" cy="773477"/>
      </dsp:txXfrm>
    </dsp:sp>
    <dsp:sp modelId="{0F9EE0E9-2850-4974-B1B0-08727406DA13}">
      <dsp:nvSpPr>
        <dsp:cNvPr id="0" name=""/>
        <dsp:cNvSpPr/>
      </dsp:nvSpPr>
      <dsp:spPr>
        <a:xfrm rot="9000000">
          <a:off x="2137052" y="3176018"/>
          <a:ext cx="73215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3215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4CB09E-A19D-435D-9889-922138225551}">
      <dsp:nvSpPr>
        <dsp:cNvPr id="0" name=""/>
        <dsp:cNvSpPr/>
      </dsp:nvSpPr>
      <dsp:spPr>
        <a:xfrm>
          <a:off x="1328933" y="3177915"/>
          <a:ext cx="857163" cy="8571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pas de deplacement</a:t>
          </a:r>
        </a:p>
      </dsp:txBody>
      <dsp:txXfrm>
        <a:off x="1370776" y="3219758"/>
        <a:ext cx="773477" cy="77347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663F94-AAF2-F545-B20C-B96BC720BDDE}">
      <dsp:nvSpPr>
        <dsp:cNvPr id="0" name=""/>
        <dsp:cNvSpPr/>
      </dsp:nvSpPr>
      <dsp:spPr>
        <a:xfrm>
          <a:off x="3121314" y="0"/>
          <a:ext cx="2607470" cy="2607867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D0F343-155A-7F4E-A265-D8F25CB4376E}">
      <dsp:nvSpPr>
        <dsp:cNvPr id="0" name=""/>
        <dsp:cNvSpPr/>
      </dsp:nvSpPr>
      <dsp:spPr>
        <a:xfrm>
          <a:off x="3697650" y="941519"/>
          <a:ext cx="1448921" cy="724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/>
            <a:t>Demande de sauvegarde</a:t>
          </a:r>
          <a:endParaRPr lang="fr-FR" sz="1600" kern="1200" dirty="0"/>
        </a:p>
      </dsp:txBody>
      <dsp:txXfrm>
        <a:off x="3697650" y="941519"/>
        <a:ext cx="1448921" cy="724287"/>
      </dsp:txXfrm>
    </dsp:sp>
    <dsp:sp modelId="{68D89769-0873-7E47-9505-D200F9880AE8}">
      <dsp:nvSpPr>
        <dsp:cNvPr id="0" name=""/>
        <dsp:cNvSpPr/>
      </dsp:nvSpPr>
      <dsp:spPr>
        <a:xfrm>
          <a:off x="2397098" y="1498413"/>
          <a:ext cx="2607470" cy="2607867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BC60AB-EEA6-0F4A-B22B-816146C7A9AA}">
      <dsp:nvSpPr>
        <dsp:cNvPr id="0" name=""/>
        <dsp:cNvSpPr/>
      </dsp:nvSpPr>
      <dsp:spPr>
        <a:xfrm>
          <a:off x="2976373" y="2448599"/>
          <a:ext cx="1448921" cy="724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/>
            <a:t>Récupération Position Curseur</a:t>
          </a:r>
          <a:endParaRPr lang="fr-FR" sz="1600" kern="1200" dirty="0"/>
        </a:p>
      </dsp:txBody>
      <dsp:txXfrm>
        <a:off x="2976373" y="2448599"/>
        <a:ext cx="1448921" cy="724287"/>
      </dsp:txXfrm>
    </dsp:sp>
    <dsp:sp modelId="{BB1401EF-CB06-ED4F-A390-4BF6169D93B4}">
      <dsp:nvSpPr>
        <dsp:cNvPr id="0" name=""/>
        <dsp:cNvSpPr/>
      </dsp:nvSpPr>
      <dsp:spPr>
        <a:xfrm>
          <a:off x="3306897" y="3176137"/>
          <a:ext cx="2240220" cy="2241118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874E1EA-5522-294C-B7FD-9D6A556FED38}">
      <dsp:nvSpPr>
        <dsp:cNvPr id="0" name=""/>
        <dsp:cNvSpPr/>
      </dsp:nvSpPr>
      <dsp:spPr>
        <a:xfrm>
          <a:off x="3701078" y="3957847"/>
          <a:ext cx="1448921" cy="724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/>
            <a:t>Ecriture Position .</a:t>
          </a:r>
          <a:r>
            <a:rPr lang="fr-FR" sz="1600" kern="1200" dirty="0" err="1" smtClean="0"/>
            <a:t>txt</a:t>
          </a:r>
          <a:endParaRPr lang="fr-FR" sz="1600" kern="1200" dirty="0"/>
        </a:p>
      </dsp:txBody>
      <dsp:txXfrm>
        <a:off x="3701078" y="3957847"/>
        <a:ext cx="1448921" cy="72428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663F94-AAF2-F545-B20C-B96BC720BDDE}">
      <dsp:nvSpPr>
        <dsp:cNvPr id="0" name=""/>
        <dsp:cNvSpPr/>
      </dsp:nvSpPr>
      <dsp:spPr>
        <a:xfrm>
          <a:off x="3121314" y="0"/>
          <a:ext cx="2607470" cy="2607867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D0F343-155A-7F4E-A265-D8F25CB4376E}">
      <dsp:nvSpPr>
        <dsp:cNvPr id="0" name=""/>
        <dsp:cNvSpPr/>
      </dsp:nvSpPr>
      <dsp:spPr>
        <a:xfrm>
          <a:off x="3697650" y="941519"/>
          <a:ext cx="1448921" cy="724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/>
            <a:t>Demande de chargement</a:t>
          </a:r>
          <a:endParaRPr lang="fr-FR" sz="1600" kern="1200" dirty="0"/>
        </a:p>
      </dsp:txBody>
      <dsp:txXfrm>
        <a:off x="3697650" y="941519"/>
        <a:ext cx="1448921" cy="724287"/>
      </dsp:txXfrm>
    </dsp:sp>
    <dsp:sp modelId="{CC7F65D7-EF97-104C-912E-A31B6C3AC3B9}">
      <dsp:nvSpPr>
        <dsp:cNvPr id="0" name=""/>
        <dsp:cNvSpPr/>
      </dsp:nvSpPr>
      <dsp:spPr>
        <a:xfrm>
          <a:off x="2397098" y="1498413"/>
          <a:ext cx="2607470" cy="2607867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DE9501E-E701-9E4A-9BC9-A6E16B352B20}">
      <dsp:nvSpPr>
        <dsp:cNvPr id="0" name=""/>
        <dsp:cNvSpPr/>
      </dsp:nvSpPr>
      <dsp:spPr>
        <a:xfrm>
          <a:off x="2976373" y="2448599"/>
          <a:ext cx="1448921" cy="724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/>
            <a:t>Lecture Fichier .</a:t>
          </a:r>
          <a:r>
            <a:rPr lang="fr-FR" sz="1600" kern="1200" dirty="0" err="1" smtClean="0"/>
            <a:t>txt</a:t>
          </a:r>
          <a:endParaRPr lang="fr-FR" sz="1600" kern="1200" dirty="0"/>
        </a:p>
      </dsp:txBody>
      <dsp:txXfrm>
        <a:off x="2976373" y="2448599"/>
        <a:ext cx="1448921" cy="724287"/>
      </dsp:txXfrm>
    </dsp:sp>
    <dsp:sp modelId="{2E34CB84-8610-B748-AEAD-02E45A60A0E3}">
      <dsp:nvSpPr>
        <dsp:cNvPr id="0" name=""/>
        <dsp:cNvSpPr/>
      </dsp:nvSpPr>
      <dsp:spPr>
        <a:xfrm>
          <a:off x="3306897" y="3176137"/>
          <a:ext cx="2240220" cy="2241118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A496C5A-725E-6349-99F3-7EC85D470A95}">
      <dsp:nvSpPr>
        <dsp:cNvPr id="0" name=""/>
        <dsp:cNvSpPr/>
      </dsp:nvSpPr>
      <dsp:spPr>
        <a:xfrm>
          <a:off x="3701078" y="3957847"/>
          <a:ext cx="1448921" cy="724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/>
            <a:t>Point de départ : Position chargée</a:t>
          </a:r>
          <a:endParaRPr lang="fr-FR" sz="1600" kern="1200" dirty="0"/>
        </a:p>
      </dsp:txBody>
      <dsp:txXfrm>
        <a:off x="3701078" y="3957847"/>
        <a:ext cx="1448921" cy="7242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8CEC3D-96F7-401F-9673-3EE7F75C9C5B}" type="datetimeFigureOut">
              <a:rPr lang="fr-FR"/>
              <a:t>24/03/2017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ED8CD-4E4C-49AC-BDC6-2963BA49E54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tiff>
</file>

<file path=ppt/media/image3.png>
</file>

<file path=ppt/media/image4.tiff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2BCF4-D26D-4DAF-9F57-FE1E61FE7935}" type="datetimeFigureOut">
              <a:rPr lang="fr-FR"/>
              <a:t>24/03/2017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91549-43BF-425A-AF25-7526201920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91549-43BF-425A-AF25-75262019208C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32794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91549-43BF-425A-AF25-75262019208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259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3625" y="0"/>
            <a:ext cx="7315200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013" y="685801"/>
            <a:ext cx="3962400" cy="47243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13529-67DD-AD46-B10F-C839AF41923A}" type="datetime1">
              <a:rPr lang="fr-FR" smtClean="0"/>
              <a:t>24/03/2017</a:t>
            </a:fld>
            <a:endParaRPr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4839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268-0065-E64C-B87F-14589E8EBE1A}" type="datetime1">
              <a:rPr lang="fr-FR" smtClean="0"/>
              <a:t>24/03/2017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629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85412" y="685800"/>
            <a:ext cx="1295401" cy="5486400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685800"/>
            <a:ext cx="9474253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A0F6B-1FAD-5E41-AC2F-96F6DB0E51D2}" type="datetime1">
              <a:rPr lang="fr-FR" smtClean="0"/>
              <a:t>24/03/2017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005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31F29-E3F3-7A48-940E-483794447F54}" type="datetime1">
              <a:rPr lang="fr-FR" smtClean="0"/>
              <a:t>24/03/2017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786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2590800"/>
            <a:ext cx="8229599" cy="2819400"/>
          </a:xfrm>
        </p:spPr>
        <p:txBody>
          <a:bodyPr anchor="b">
            <a:normAutofit/>
          </a:bodyPr>
          <a:lstStyle>
            <a:lvl1pPr algn="l">
              <a:defRPr sz="4800" b="0" cap="none" baseline="0"/>
            </a:lvl1pPr>
          </a:lstStyle>
          <a:p>
            <a:r>
              <a:rPr lang="fr-FR" smtClean="0"/>
              <a:t>Modifiez le style du titre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6425" y="5410200"/>
            <a:ext cx="8231187" cy="762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79842-C1F2-1943-A0A6-4FAAE42680A5}" type="datetime1">
              <a:rPr lang="fr-FR" smtClean="0"/>
              <a:t>24/03/2017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51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3" y="685800"/>
            <a:ext cx="5029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1614" y="685800"/>
            <a:ext cx="5029199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51D05-1886-AE44-8328-D205BE7629C1}" type="datetime1">
              <a:rPr lang="fr-FR" smtClean="0"/>
              <a:t>24/03/2017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701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664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664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1613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0025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C5389-DE61-CF44-9487-15EBFDF33A02}" type="datetime1">
              <a:rPr lang="fr-FR" smtClean="0"/>
              <a:t>24/03/2017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309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BC9D4-510B-BB4A-A619-32482C10BE64}" type="datetime1">
              <a:rPr lang="fr-FR" smtClean="0"/>
              <a:t>24/03/2017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44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A455E-801D-3D43-AD0E-3D2B683C0569}" type="datetime1">
              <a:rPr lang="fr-FR" smtClean="0"/>
              <a:t>24/03/2017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031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212" y="685800"/>
            <a:ext cx="670417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B097-888A-5442-A441-FCA5CCC49FC0}" type="datetime1">
              <a:rPr lang="fr-FR" smtClean="0"/>
              <a:t>24/03/2017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472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75213" y="685800"/>
            <a:ext cx="6705600" cy="5486400"/>
          </a:xfrm>
          <a:ln w="63500">
            <a:solidFill>
              <a:schemeClr val="bg1"/>
            </a:solidFill>
            <a:miter lim="800000"/>
          </a:ln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0D713-784B-9049-8BF4-EE43B4D18D54}" type="datetime1">
              <a:rPr lang="fr-FR" smtClean="0"/>
              <a:t>24/03/2017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20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10287000" cy="419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8C8C8C"/>
                </a:solidFill>
              </a:defRPr>
            </a:lvl1pPr>
          </a:lstStyle>
          <a:p>
            <a:fld id="{D14192EC-F535-E049-B0AF-4FA5D1A14248}" type="datetime1">
              <a:rPr lang="fr-FR" smtClean="0"/>
              <a:t>24/03/2017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8C8C8C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C8C8C"/>
                </a:solidFill>
              </a:defRPr>
            </a:lvl1pPr>
          </a:lstStyle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492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5950" indent="-28575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Corbe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80744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6479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48840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532888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916936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300984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7" Type="http://schemas.openxmlformats.org/officeDocument/2006/relationships/diagramData" Target="../diagrams/data7.xml"/><Relationship Id="rId8" Type="http://schemas.openxmlformats.org/officeDocument/2006/relationships/diagramLayout" Target="../diagrams/layout7.xml"/><Relationship Id="rId9" Type="http://schemas.openxmlformats.org/officeDocument/2006/relationships/diagramQuickStyle" Target="../diagrams/quickStyle7.xml"/><Relationship Id="rId10" Type="http://schemas.openxmlformats.org/officeDocument/2006/relationships/diagramColors" Target="../diagrams/colors7.xml"/><Relationship Id="rId11" Type="http://schemas.microsoft.com/office/2007/relationships/diagramDrawing" Target="../diagrams/drawing7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2.wdp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6463" y="-716928"/>
            <a:ext cx="3962400" cy="4724399"/>
          </a:xfrm>
        </p:spPr>
        <p:txBody>
          <a:bodyPr/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fr-FR" sz="4800" b="0" i="0" u="sng" dirty="0" smtClean="0">
                <a:solidFill>
                  <a:srgbClr val="39527B"/>
                </a:solidFill>
                <a:latin typeface="Corbel"/>
              </a:rPr>
              <a:t>Projet </a:t>
            </a:r>
            <a:r>
              <a:rPr lang="fr-FR" u="sng" dirty="0" smtClean="0">
                <a:solidFill>
                  <a:srgbClr val="39527B"/>
                </a:solidFill>
                <a:latin typeface="Corbel"/>
              </a:rPr>
              <a:t>C :</a:t>
            </a:r>
            <a:r>
              <a:rPr lang="fr-FR" dirty="0" smtClean="0">
                <a:solidFill>
                  <a:srgbClr val="39527B"/>
                </a:solidFill>
                <a:latin typeface="Corbel"/>
              </a:rPr>
              <a:t/>
            </a:r>
            <a:br>
              <a:rPr lang="fr-FR" dirty="0" smtClean="0">
                <a:solidFill>
                  <a:srgbClr val="39527B"/>
                </a:solidFill>
                <a:latin typeface="Corbel"/>
              </a:rPr>
            </a:br>
            <a:r>
              <a:rPr lang="fr-FR" dirty="0" smtClean="0">
                <a:solidFill>
                  <a:srgbClr val="39527B"/>
                </a:solidFill>
                <a:latin typeface="Corbel"/>
              </a:rPr>
              <a:t>Labyrinthe</a:t>
            </a:r>
            <a:endParaRPr lang="fr-FR" sz="48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463" y="4869160"/>
            <a:ext cx="3962400" cy="1127151"/>
          </a:xfrm>
        </p:spPr>
        <p:txBody>
          <a:bodyPr>
            <a:normAutofit fontScale="92500" lnSpcReduction="20000"/>
          </a:bodyPr>
          <a:lstStyle/>
          <a:p>
            <a:pPr marL="0" indent="0" algn="l">
              <a:spcBef>
                <a:spcPts val="0"/>
              </a:spcBef>
              <a:buNone/>
            </a:pPr>
            <a:r>
              <a:rPr lang="fr-FR" dirty="0" smtClean="0">
                <a:solidFill>
                  <a:srgbClr val="404040"/>
                </a:solidFill>
              </a:rPr>
              <a:t>Christopher BERGONT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fr-FR" dirty="0" smtClean="0">
                <a:solidFill>
                  <a:srgbClr val="404040"/>
                </a:solidFill>
              </a:rPr>
              <a:t>Alexandre LA </a:t>
            </a:r>
            <a:r>
              <a:rPr lang="fr-FR" dirty="0" smtClean="0">
                <a:solidFill>
                  <a:srgbClr val="404040"/>
                </a:solidFill>
              </a:rPr>
              <a:t>TORRE</a:t>
            </a:r>
          </a:p>
          <a:p>
            <a:pPr marL="0" indent="0" algn="l">
              <a:spcBef>
                <a:spcPts val="0"/>
              </a:spcBef>
              <a:buNone/>
            </a:pPr>
            <a:endParaRPr lang="fr-FR" dirty="0" smtClean="0">
              <a:solidFill>
                <a:srgbClr val="404040"/>
              </a:solidFill>
            </a:endParaRPr>
          </a:p>
          <a:p>
            <a:pPr marL="0" indent="0" algn="l">
              <a:spcBef>
                <a:spcPts val="0"/>
              </a:spcBef>
              <a:buNone/>
            </a:pPr>
            <a:r>
              <a:rPr lang="fr-FR" dirty="0" smtClean="0">
                <a:solidFill>
                  <a:srgbClr val="404040"/>
                </a:solidFill>
              </a:rPr>
              <a:t>ITII P16 </a:t>
            </a:r>
            <a:r>
              <a:rPr lang="fr-FR" sz="2400" b="0" i="0" dirty="0" smtClean="0">
                <a:solidFill>
                  <a:srgbClr val="404040"/>
                </a:solidFill>
              </a:rPr>
              <a:t>- 2017</a:t>
            </a:r>
            <a:endParaRPr lang="fr-FR" sz="2400" b="0" i="0" dirty="0">
              <a:solidFill>
                <a:srgbClr val="404040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9006" r="9375"/>
          <a:stretch/>
        </p:blipFill>
        <p:spPr>
          <a:xfrm>
            <a:off x="4267945" y="0"/>
            <a:ext cx="7920880" cy="6858000"/>
          </a:xfrm>
          <a:prstGeom prst="rect">
            <a:avLst/>
          </a:prstGeom>
        </p:spPr>
      </p:pic>
      <p:pic>
        <p:nvPicPr>
          <p:cNvPr id="8" name="Image 7"/>
          <p:cNvPicPr/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48" y="332656"/>
            <a:ext cx="3777374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8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543" y="404664"/>
            <a:ext cx="10971372" cy="79208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u="sng" dirty="0" smtClean="0"/>
              <a:t>III) Etude </a:t>
            </a:r>
            <a:r>
              <a:rPr lang="fr-FR" u="sng" dirty="0" smtClean="0"/>
              <a:t>Logicielle : Dessin Labyrinthe</a:t>
            </a:r>
            <a:endParaRPr lang="fr-FR" u="sn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57138" y="5871061"/>
            <a:ext cx="10971372" cy="792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fr-FR" dirty="0"/>
          </a:p>
        </p:txBody>
      </p:sp>
      <p:graphicFrame>
        <p:nvGraphicFramePr>
          <p:cNvPr id="6" name="Diagramme 5"/>
          <p:cNvGraphicFramePr/>
          <p:nvPr>
            <p:extLst>
              <p:ext uri="{D42A27DB-BD31-4B8C-83A1-F6EECF244321}">
                <p14:modId xmlns:p14="http://schemas.microsoft.com/office/powerpoint/2010/main" val="1706467606"/>
              </p:ext>
            </p:extLst>
          </p:nvPr>
        </p:nvGraphicFramePr>
        <p:xfrm>
          <a:off x="3358108" y="2245525"/>
          <a:ext cx="5983550" cy="4110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uk-UA" sz="1600" smtClean="0"/>
              <a:t>10</a:t>
            </a:fld>
            <a:r>
              <a:rPr lang="fr-FR" sz="1600" dirty="0" smtClean="0"/>
              <a:t>/14</a:t>
            </a:r>
            <a:endParaRPr lang="uk-UA" sz="1600" dirty="0"/>
          </a:p>
        </p:txBody>
      </p:sp>
    </p:spTree>
    <p:extLst>
      <p:ext uri="{BB962C8B-B14F-4D97-AF65-F5344CB8AC3E}">
        <p14:creationId xmlns:p14="http://schemas.microsoft.com/office/powerpoint/2010/main" val="3338609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410" y="188640"/>
            <a:ext cx="10971372" cy="79208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u="sng" dirty="0" smtClean="0"/>
              <a:t>III) Etude </a:t>
            </a:r>
            <a:r>
              <a:rPr lang="fr-FR" u="sng" dirty="0" smtClean="0"/>
              <a:t>Logicielle : Déplacement Labyrinthe</a:t>
            </a:r>
            <a:endParaRPr lang="fr-FR" u="sn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772" y="5906014"/>
            <a:ext cx="10971372" cy="792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fr-FR" dirty="0"/>
          </a:p>
        </p:txBody>
      </p:sp>
      <p:graphicFrame>
        <p:nvGraphicFramePr>
          <p:cNvPr id="6" name="Diagramme 5"/>
          <p:cNvGraphicFramePr/>
          <p:nvPr>
            <p:extLst>
              <p:ext uri="{D42A27DB-BD31-4B8C-83A1-F6EECF244321}">
                <p14:modId xmlns:p14="http://schemas.microsoft.com/office/powerpoint/2010/main" val="1786879470"/>
              </p:ext>
            </p:extLst>
          </p:nvPr>
        </p:nvGraphicFramePr>
        <p:xfrm>
          <a:off x="2653397" y="2091855"/>
          <a:ext cx="6919664" cy="4264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uk-UA" sz="1600" smtClean="0"/>
              <a:t>11</a:t>
            </a:fld>
            <a:r>
              <a:rPr lang="fr-FR" sz="1600" dirty="0" smtClean="0"/>
              <a:t>/14</a:t>
            </a:r>
          </a:p>
        </p:txBody>
      </p:sp>
    </p:spTree>
    <p:extLst>
      <p:ext uri="{BB962C8B-B14F-4D97-AF65-F5344CB8AC3E}">
        <p14:creationId xmlns:p14="http://schemas.microsoft.com/office/powerpoint/2010/main" val="336790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410" y="188640"/>
            <a:ext cx="10971372" cy="79208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u="sng" dirty="0" smtClean="0"/>
              <a:t>III) Etude </a:t>
            </a:r>
            <a:r>
              <a:rPr lang="fr-FR" u="sng" dirty="0" smtClean="0"/>
              <a:t>Logicielle : Sauvegarde/Chargement Partie</a:t>
            </a:r>
            <a:endParaRPr lang="fr-FR" u="sn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57138" y="5871061"/>
            <a:ext cx="10971372" cy="792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fr-FR" dirty="0"/>
          </a:p>
        </p:txBody>
      </p: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1845334371"/>
              </p:ext>
            </p:extLst>
          </p:nvPr>
        </p:nvGraphicFramePr>
        <p:xfrm>
          <a:off x="-282080" y="1009556"/>
          <a:ext cx="8125883" cy="5417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1803372526"/>
              </p:ext>
            </p:extLst>
          </p:nvPr>
        </p:nvGraphicFramePr>
        <p:xfrm>
          <a:off x="4294212" y="1009556"/>
          <a:ext cx="8125883" cy="5417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730723" y="6403438"/>
            <a:ext cx="2844059" cy="365125"/>
          </a:xfrm>
        </p:spPr>
        <p:txBody>
          <a:bodyPr/>
          <a:lstStyle/>
          <a:p>
            <a:fld id="{A3F31473-23EB-4724-8B59-FE6D21D89FA4}" type="slidenum">
              <a:rPr lang="uk-UA" sz="1600" smtClean="0"/>
              <a:t>12</a:t>
            </a:fld>
            <a:r>
              <a:rPr lang="fr-FR" sz="1600" dirty="0" smtClean="0"/>
              <a:t>/14</a:t>
            </a:r>
            <a:endParaRPr lang="uk-UA" sz="1600" dirty="0"/>
          </a:p>
        </p:txBody>
      </p:sp>
    </p:spTree>
    <p:extLst>
      <p:ext uri="{BB962C8B-B14F-4D97-AF65-F5344CB8AC3E}">
        <p14:creationId xmlns:p14="http://schemas.microsoft.com/office/powerpoint/2010/main" val="2106152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410" y="188640"/>
            <a:ext cx="10971372" cy="79208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u="sng" dirty="0" smtClean="0"/>
              <a:t>III) </a:t>
            </a:r>
            <a:r>
              <a:rPr lang="fr-FR" u="sng" dirty="0" smtClean="0"/>
              <a:t>Etude Logicielle</a:t>
            </a:r>
            <a:endParaRPr lang="fr-FR" u="sn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57138" y="5871061"/>
            <a:ext cx="10971372" cy="792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0" y="2909984"/>
            <a:ext cx="12188825" cy="1031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6600" dirty="0" err="1" smtClean="0"/>
              <a:t>Demonstration</a:t>
            </a:r>
            <a:endParaRPr lang="fr-FR" sz="660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uk-UA" sz="1600" smtClean="0"/>
              <a:t>13</a:t>
            </a:fld>
            <a:r>
              <a:rPr lang="fr-FR" sz="1600" dirty="0" smtClean="0"/>
              <a:t>/14</a:t>
            </a:r>
          </a:p>
        </p:txBody>
      </p:sp>
    </p:spTree>
    <p:extLst>
      <p:ext uri="{BB962C8B-B14F-4D97-AF65-F5344CB8AC3E}">
        <p14:creationId xmlns:p14="http://schemas.microsoft.com/office/powerpoint/2010/main" val="151291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03" y="332656"/>
            <a:ext cx="10971372" cy="576064"/>
          </a:xfrm>
        </p:spPr>
        <p:txBody>
          <a:bodyPr>
            <a:normAutofit/>
          </a:bodyPr>
          <a:lstStyle/>
          <a:p>
            <a:pPr algn="ctr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fr-FR" sz="3600" b="0" i="0" u="sng" dirty="0" smtClean="0">
                <a:solidFill>
                  <a:srgbClr val="39527B"/>
                </a:solidFill>
                <a:latin typeface="Corbel"/>
                <a:ea typeface="+mj-ea"/>
                <a:cs typeface="+mj-cs"/>
              </a:rPr>
              <a:t>Conclusion </a:t>
            </a:r>
            <a:endParaRPr lang="fr-FR" sz="3600" b="0" i="0" u="sng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21803" y="1052736"/>
            <a:ext cx="10957581" cy="5915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fr-FR" b="1" u="sng" dirty="0"/>
              <a:t>Difficultés rencontrées </a:t>
            </a:r>
          </a:p>
          <a:p>
            <a:r>
              <a:rPr lang="fr-FR" dirty="0"/>
              <a:t> 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/>
              <a:t>L</a:t>
            </a:r>
            <a:r>
              <a:rPr lang="fr-FR" dirty="0" smtClean="0"/>
              <a:t>ibrairie </a:t>
            </a:r>
            <a:r>
              <a:rPr lang="fr-FR" dirty="0" smtClean="0">
                <a:sym typeface="Wingdings"/>
              </a:rPr>
              <a:t> </a:t>
            </a:r>
            <a:r>
              <a:rPr lang="fr-FR" dirty="0" smtClean="0"/>
              <a:t>difficiles </a:t>
            </a:r>
            <a:r>
              <a:rPr lang="fr-FR" dirty="0"/>
              <a:t>à manier au </a:t>
            </a:r>
            <a:r>
              <a:rPr lang="fr-FR" dirty="0" smtClean="0"/>
              <a:t>départ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Regroupement </a:t>
            </a:r>
            <a:r>
              <a:rPr lang="fr-FR" dirty="0"/>
              <a:t>des deux programmes </a:t>
            </a:r>
            <a:r>
              <a:rPr lang="fr-FR" dirty="0" smtClean="0">
                <a:sym typeface="Wingdings"/>
              </a:rPr>
              <a:t> </a:t>
            </a:r>
            <a:r>
              <a:rPr lang="fr-FR" dirty="0" smtClean="0"/>
              <a:t>plus </a:t>
            </a:r>
            <a:r>
              <a:rPr lang="fr-FR" dirty="0"/>
              <a:t>grandes difficultés rencontrées </a:t>
            </a:r>
            <a:r>
              <a:rPr lang="fr-FR" dirty="0" smtClean="0">
                <a:sym typeface="Wingdings"/>
              </a:rPr>
              <a:t></a:t>
            </a:r>
            <a:r>
              <a:rPr lang="fr-FR" dirty="0" smtClean="0"/>
              <a:t> </a:t>
            </a:r>
            <a:r>
              <a:rPr lang="fr-FR" dirty="0"/>
              <a:t>nombreux bugs d’affichages </a:t>
            </a:r>
            <a:endParaRPr lang="fr-FR" dirty="0" smtClean="0"/>
          </a:p>
          <a:p>
            <a:endParaRPr lang="fr-FR" b="1" u="sng" dirty="0"/>
          </a:p>
          <a:p>
            <a:r>
              <a:rPr lang="fr-FR" b="1" u="sng" dirty="0" smtClean="0"/>
              <a:t>Propositions </a:t>
            </a:r>
            <a:r>
              <a:rPr lang="fr-FR" b="1" u="sng" dirty="0"/>
              <a:t>d’amélioration du projet</a:t>
            </a:r>
          </a:p>
          <a:p>
            <a:r>
              <a:rPr lang="fr-FR" dirty="0"/>
              <a:t> 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/>
              <a:t>L’affichage du score et du </a:t>
            </a:r>
            <a:r>
              <a:rPr lang="fr-FR" dirty="0" smtClean="0"/>
              <a:t>temps</a:t>
            </a:r>
            <a:endParaRPr lang="fr-FR" dirty="0"/>
          </a:p>
          <a:p>
            <a:pPr marL="285750" indent="-285750">
              <a:buFont typeface="Arial" charset="0"/>
              <a:buChar char="•"/>
            </a:pPr>
            <a:r>
              <a:rPr lang="fr-FR" dirty="0"/>
              <a:t>G</a:t>
            </a:r>
            <a:r>
              <a:rPr lang="fr-FR" dirty="0" smtClean="0"/>
              <a:t>énération aléatoire 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L’ajout </a:t>
            </a:r>
            <a:r>
              <a:rPr lang="fr-FR" dirty="0"/>
              <a:t>de </a:t>
            </a:r>
            <a:r>
              <a:rPr lang="fr-FR" dirty="0" smtClean="0"/>
              <a:t>musique</a:t>
            </a:r>
            <a:endParaRPr lang="fr-FR" dirty="0"/>
          </a:p>
          <a:p>
            <a:r>
              <a:rPr lang="fr-FR" dirty="0"/>
              <a:t> </a:t>
            </a:r>
          </a:p>
          <a:p>
            <a:pPr lvl="0"/>
            <a:r>
              <a:rPr lang="fr-FR" b="1" u="sng" dirty="0"/>
              <a:t>Conclusion générale</a:t>
            </a:r>
          </a:p>
          <a:p>
            <a:r>
              <a:rPr lang="fr-FR" dirty="0"/>
              <a:t> 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/>
              <a:t>C</a:t>
            </a:r>
            <a:r>
              <a:rPr lang="fr-FR" dirty="0" smtClean="0"/>
              <a:t>onsolider </a:t>
            </a:r>
            <a:r>
              <a:rPr lang="fr-FR" dirty="0"/>
              <a:t>nos connaissances en C du dernier </a:t>
            </a:r>
            <a:r>
              <a:rPr lang="fr-FR" dirty="0" smtClean="0"/>
              <a:t>semestre</a:t>
            </a:r>
            <a:endParaRPr lang="fr-FR" dirty="0"/>
          </a:p>
          <a:p>
            <a:pPr marL="285750" indent="-285750">
              <a:buFont typeface="Arial" charset="0"/>
              <a:buChar char="•"/>
            </a:pPr>
            <a:r>
              <a:rPr lang="fr-FR" dirty="0"/>
              <a:t>U</a:t>
            </a:r>
            <a:r>
              <a:rPr lang="fr-FR" dirty="0" smtClean="0"/>
              <a:t>tiliser </a:t>
            </a:r>
            <a:r>
              <a:rPr lang="fr-FR" dirty="0"/>
              <a:t>une librairie </a:t>
            </a:r>
            <a:r>
              <a:rPr lang="fr-FR" dirty="0" smtClean="0"/>
              <a:t>inconnue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Recherche de </a:t>
            </a:r>
            <a:r>
              <a:rPr lang="fr-FR" dirty="0"/>
              <a:t>documentation et un apprentissage de l’utilisation des </a:t>
            </a:r>
            <a:r>
              <a:rPr lang="fr-FR" dirty="0" smtClean="0"/>
              <a:t>commandes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Compilation Séparée 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Le </a:t>
            </a:r>
            <a:r>
              <a:rPr lang="fr-FR" dirty="0"/>
              <a:t>cahier des charges total a donc été réalisé à 60% (cahier des charges principal 100%, cahier des charges optionnel 20%)</a:t>
            </a:r>
          </a:p>
          <a:p>
            <a:pPr marL="285750" indent="-285750">
              <a:buFont typeface="Arial" charset="0"/>
              <a:buChar char="•"/>
            </a:pPr>
            <a:endParaRPr lang="fr-FR" dirty="0"/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fr-FR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735325" y="6465600"/>
            <a:ext cx="2844059" cy="365125"/>
          </a:xfrm>
        </p:spPr>
        <p:txBody>
          <a:bodyPr/>
          <a:lstStyle/>
          <a:p>
            <a:fld id="{A3F31473-23EB-4724-8B59-FE6D21D89FA4}" type="slidenum">
              <a:rPr lang="uk-UA" sz="1600" smtClean="0"/>
              <a:t>14</a:t>
            </a:fld>
            <a:r>
              <a:rPr lang="fr-FR" sz="1600" dirty="0" smtClean="0"/>
              <a:t>/14</a:t>
            </a:r>
          </a:p>
        </p:txBody>
      </p:sp>
    </p:spTree>
    <p:extLst>
      <p:ext uri="{BB962C8B-B14F-4D97-AF65-F5344CB8AC3E}">
        <p14:creationId xmlns:p14="http://schemas.microsoft.com/office/powerpoint/2010/main" val="113890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2" y="24573"/>
            <a:ext cx="10971372" cy="720080"/>
          </a:xfrm>
        </p:spPr>
        <p:txBody>
          <a:bodyPr/>
          <a:lstStyle/>
          <a:p>
            <a:pPr algn="ctr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fr-FR" sz="3600" b="0" i="0" u="sng" dirty="0" smtClean="0">
                <a:solidFill>
                  <a:srgbClr val="39527B"/>
                </a:solidFill>
                <a:latin typeface="Corbel"/>
                <a:ea typeface="+mj-ea"/>
                <a:cs typeface="+mj-cs"/>
              </a:rPr>
              <a:t>Sommaire</a:t>
            </a:r>
            <a:endParaRPr lang="fr-FR" sz="3600" b="0" i="0" u="sng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-12800" y="4437112"/>
            <a:ext cx="121888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ctr">
              <a:lnSpc>
                <a:spcPct val="90000"/>
              </a:lnSpc>
              <a:buAutoNum type="romanUcParenR"/>
            </a:pPr>
            <a:r>
              <a:rPr lang="fr-FR" sz="2000" dirty="0" smtClean="0"/>
              <a:t>Introduction</a:t>
            </a:r>
          </a:p>
          <a:p>
            <a:pPr marL="571500" indent="-571500" algn="ctr">
              <a:lnSpc>
                <a:spcPct val="90000"/>
              </a:lnSpc>
              <a:buAutoNum type="romanUcParenR"/>
            </a:pPr>
            <a:endParaRPr lang="fr-FR" sz="2000" dirty="0"/>
          </a:p>
          <a:p>
            <a:pPr marL="571500" indent="-571500" algn="ctr">
              <a:lnSpc>
                <a:spcPct val="90000"/>
              </a:lnSpc>
              <a:buAutoNum type="romanUcParenR"/>
            </a:pPr>
            <a:r>
              <a:rPr lang="fr-FR" sz="2000" dirty="0" smtClean="0"/>
              <a:t>Notice d’utilisation</a:t>
            </a:r>
          </a:p>
          <a:p>
            <a:pPr algn="ctr">
              <a:lnSpc>
                <a:spcPct val="90000"/>
              </a:lnSpc>
            </a:pPr>
            <a:endParaRPr lang="fr-FR" sz="2000" dirty="0" smtClean="0"/>
          </a:p>
          <a:p>
            <a:pPr marL="514350" indent="-514350" algn="ctr">
              <a:lnSpc>
                <a:spcPct val="90000"/>
              </a:lnSpc>
              <a:buAutoNum type="romanUcParenR" startAt="3"/>
            </a:pPr>
            <a:r>
              <a:rPr lang="fr-FR" sz="2000" dirty="0" smtClean="0"/>
              <a:t>Etude Logicielle</a:t>
            </a:r>
          </a:p>
          <a:p>
            <a:pPr marL="514350" indent="-514350" algn="ctr">
              <a:lnSpc>
                <a:spcPct val="90000"/>
              </a:lnSpc>
              <a:buAutoNum type="romanUcParenR" startAt="3"/>
            </a:pPr>
            <a:endParaRPr lang="fr-FR" sz="2000" dirty="0"/>
          </a:p>
          <a:p>
            <a:pPr marL="514350" indent="-514350" algn="ctr">
              <a:lnSpc>
                <a:spcPct val="90000"/>
              </a:lnSpc>
              <a:buAutoNum type="romanUcParenR" startAt="3"/>
            </a:pPr>
            <a:r>
              <a:rPr lang="fr-FR" sz="2000" dirty="0" smtClean="0"/>
              <a:t>Conclusion</a:t>
            </a:r>
          </a:p>
          <a:p>
            <a:pPr marL="571500" indent="-571500" algn="ctr">
              <a:lnSpc>
                <a:spcPct val="90000"/>
              </a:lnSpc>
              <a:buAutoNum type="romanUcParenR"/>
            </a:pPr>
            <a:endParaRPr lang="fr-FR" sz="2000" dirty="0"/>
          </a:p>
          <a:p>
            <a:pPr marL="457200" indent="-457200" algn="ctr">
              <a:lnSpc>
                <a:spcPct val="90000"/>
              </a:lnSpc>
              <a:buFont typeface="+mj-lt"/>
              <a:buAutoNum type="arabicPeriod"/>
            </a:pPr>
            <a:endParaRPr lang="fr-FR" sz="2000" dirty="0"/>
          </a:p>
          <a:p>
            <a:pPr algn="ctr">
              <a:lnSpc>
                <a:spcPct val="90000"/>
              </a:lnSpc>
            </a:pPr>
            <a:endParaRPr lang="fr-FR" sz="2000" dirty="0" smtClean="0"/>
          </a:p>
          <a:p>
            <a:pPr marL="2743200" lvl="5" indent="-457200" algn="ctr">
              <a:lnSpc>
                <a:spcPct val="90000"/>
              </a:lnSpc>
              <a:buFont typeface="+mj-lt"/>
              <a:buAutoNum type="arabicPeriod"/>
            </a:pPr>
            <a:endParaRPr lang="fr-FR" sz="20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487" y="764828"/>
            <a:ext cx="6166421" cy="3360587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uk-UA" sz="1600" smtClean="0"/>
              <a:t>2</a:t>
            </a:fld>
            <a:r>
              <a:rPr lang="fr-FR" sz="1600" dirty="0" smtClean="0"/>
              <a:t>/14</a:t>
            </a:r>
            <a:endParaRPr lang="uk-UA" sz="1600" dirty="0"/>
          </a:p>
        </p:txBody>
      </p:sp>
    </p:spTree>
    <p:extLst>
      <p:ext uri="{BB962C8B-B14F-4D97-AF65-F5344CB8AC3E}">
        <p14:creationId xmlns:p14="http://schemas.microsoft.com/office/powerpoint/2010/main" val="98182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0971372" cy="792088"/>
          </a:xfrm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fr-FR" u="sng" dirty="0" smtClean="0"/>
              <a:t>Cahier des charges</a:t>
            </a:r>
            <a:endParaRPr lang="fr-FR" u="sn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57138" y="5871061"/>
            <a:ext cx="10971372" cy="792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fr-FR" dirty="0"/>
          </a:p>
        </p:txBody>
      </p:sp>
      <p:sp>
        <p:nvSpPr>
          <p:cNvPr id="11" name="Rectangle 10"/>
          <p:cNvSpPr/>
          <p:nvPr/>
        </p:nvSpPr>
        <p:spPr>
          <a:xfrm>
            <a:off x="6857323" y="1315791"/>
            <a:ext cx="352839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u="sng" dirty="0" smtClean="0"/>
              <a:t>Jeu Labyrinthe :</a:t>
            </a:r>
          </a:p>
          <a:p>
            <a:r>
              <a:rPr lang="fr-FR" u="sng" dirty="0" smtClean="0"/>
              <a:t>Fonctions : </a:t>
            </a:r>
          </a:p>
          <a:p>
            <a:endParaRPr lang="fr-FR" u="sng" dirty="0" smtClean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Nouveau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Charger 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Sauvegarder 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Choix de schéma 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Quitter</a:t>
            </a:r>
          </a:p>
          <a:p>
            <a:endParaRPr lang="fr-FR" dirty="0" smtClean="0"/>
          </a:p>
          <a:p>
            <a:r>
              <a:rPr lang="fr-FR" u="sng" dirty="0" smtClean="0"/>
              <a:t>Options :</a:t>
            </a:r>
          </a:p>
          <a:p>
            <a:endParaRPr lang="fr-FR" u="sng" dirty="0" smtClean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Score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Temps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Chemin</a:t>
            </a:r>
          </a:p>
          <a:p>
            <a:pPr marL="285750" indent="-285750">
              <a:buFont typeface="Arial" charset="0"/>
              <a:buChar char="•"/>
            </a:pPr>
            <a:endParaRPr lang="fr-FR" dirty="0" smtClean="0"/>
          </a:p>
          <a:p>
            <a:r>
              <a:rPr lang="fr-FR" dirty="0" smtClean="0"/>
              <a:t>Fichier texte</a:t>
            </a:r>
          </a:p>
        </p:txBody>
      </p:sp>
      <p:pic>
        <p:nvPicPr>
          <p:cNvPr id="7" name="Image 6"/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612" l="677" r="100000">
                        <a14:foregroundMark x1="71912" y1="79948" x2="71912" y2="79948"/>
                        <a14:foregroundMark x1="75973" y1="79948" x2="75973" y2="79948"/>
                        <a14:foregroundMark x1="78680" y1="79948" x2="78680" y2="79948"/>
                        <a14:foregroundMark x1="16582" y1="90427" x2="16582" y2="90427"/>
                        <a14:foregroundMark x1="22335" y1="79948" x2="22335" y2="79948"/>
                        <a14:foregroundMark x1="15059" y1="94955" x2="15059" y2="94955"/>
                        <a14:backgroundMark x1="79188" y1="84476" x2="79188" y2="84476"/>
                        <a14:backgroundMark x1="91371" y1="75420" x2="91371" y2="75420"/>
                        <a14:backgroundMark x1="92893" y1="93920" x2="92893" y2="93920"/>
                        <a14:backgroundMark x1="81895" y1="87322" x2="81895" y2="87322"/>
                        <a14:backgroundMark x1="7953" y1="79301" x2="7953" y2="793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080" y="1315791"/>
            <a:ext cx="4032448" cy="5040560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uk-UA" sz="1600" smtClean="0"/>
              <a:t>3</a:t>
            </a:fld>
            <a:r>
              <a:rPr lang="fr-FR" sz="1600" dirty="0" smtClean="0"/>
              <a:t>/14</a:t>
            </a:r>
            <a:endParaRPr lang="uk-UA" sz="1600" dirty="0"/>
          </a:p>
        </p:txBody>
      </p:sp>
    </p:spTree>
    <p:extLst>
      <p:ext uri="{BB962C8B-B14F-4D97-AF65-F5344CB8AC3E}">
        <p14:creationId xmlns:p14="http://schemas.microsoft.com/office/powerpoint/2010/main" val="220794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2" y="0"/>
            <a:ext cx="10971372" cy="792088"/>
          </a:xfrm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fr-FR" u="sng" dirty="0" smtClean="0"/>
              <a:t>Gantt</a:t>
            </a:r>
            <a:endParaRPr lang="fr-FR" u="sn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57138" y="5871061"/>
            <a:ext cx="10971372" cy="792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fr-FR" dirty="0"/>
          </a:p>
        </p:txBody>
      </p:sp>
      <p:pic>
        <p:nvPicPr>
          <p:cNvPr id="9" name="Image 8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23" r="56871" b="1"/>
          <a:stretch/>
        </p:blipFill>
        <p:spPr bwMode="auto">
          <a:xfrm>
            <a:off x="2566020" y="984838"/>
            <a:ext cx="8291442" cy="239188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 9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11" t="18931" r="7513"/>
          <a:stretch/>
        </p:blipFill>
        <p:spPr bwMode="auto">
          <a:xfrm>
            <a:off x="2566020" y="3376719"/>
            <a:ext cx="8291442" cy="32518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uk-UA" sz="1600" smtClean="0"/>
              <a:t>4</a:t>
            </a:fld>
            <a:r>
              <a:rPr lang="fr-FR" sz="1600" dirty="0" smtClean="0"/>
              <a:t>/14</a:t>
            </a:r>
            <a:endParaRPr lang="uk-UA" sz="1600" dirty="0"/>
          </a:p>
        </p:txBody>
      </p:sp>
    </p:spTree>
    <p:extLst>
      <p:ext uri="{BB962C8B-B14F-4D97-AF65-F5344CB8AC3E}">
        <p14:creationId xmlns:p14="http://schemas.microsoft.com/office/powerpoint/2010/main" val="1121217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2" y="0"/>
            <a:ext cx="10971372" cy="792088"/>
          </a:xfrm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fr-FR" u="sng" dirty="0" smtClean="0"/>
              <a:t>Rôles de l’équipe</a:t>
            </a:r>
            <a:endParaRPr lang="fr-FR" u="sn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57138" y="5871061"/>
            <a:ext cx="10971372" cy="792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3048000" y="2294267"/>
            <a:ext cx="6092825" cy="19845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Calibri" charset="0"/>
                <a:ea typeface="Times New Roman" charset="0"/>
                <a:cs typeface="Times New Roman" charset="0"/>
              </a:rPr>
              <a:t>Christopher </a:t>
            </a:r>
            <a:r>
              <a:rPr lang="fr-FR" dirty="0" smtClean="0">
                <a:latin typeface="Calibri" charset="0"/>
                <a:ea typeface="Times New Roman" charset="0"/>
                <a:cs typeface="Times New Roman" charset="0"/>
                <a:sym typeface="Wingdings"/>
              </a:rPr>
              <a:t> menu graphique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Calibri" charset="0"/>
                <a:ea typeface="Times New Roman" charset="0"/>
                <a:cs typeface="Times New Roman" charset="0"/>
                <a:sym typeface="Wingdings"/>
              </a:rPr>
              <a:t>	</a:t>
            </a:r>
            <a:r>
              <a:rPr lang="fr-FR" dirty="0" smtClean="0">
                <a:latin typeface="Calibri" charset="0"/>
                <a:ea typeface="Times New Roman" charset="0"/>
                <a:cs typeface="Times New Roman" charset="0"/>
                <a:sym typeface="Wingdings"/>
              </a:rPr>
              <a:t>           planification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Calibri" charset="0"/>
                <a:ea typeface="Times New Roman" charset="0"/>
                <a:cs typeface="Times New Roman" charset="0"/>
                <a:sym typeface="Wingdings"/>
              </a:rPr>
              <a:t>	 </a:t>
            </a:r>
            <a:r>
              <a:rPr lang="fr-FR" dirty="0" smtClean="0">
                <a:latin typeface="Calibri" charset="0"/>
                <a:ea typeface="Times New Roman" charset="0"/>
                <a:cs typeface="Times New Roman" charset="0"/>
                <a:sym typeface="Wingdings"/>
              </a:rPr>
              <a:t>          architecture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dirty="0" smtClean="0">
                <a:latin typeface="Calibri" charset="0"/>
                <a:ea typeface="Times New Roman" charset="0"/>
                <a:cs typeface="Times New Roman" charset="0"/>
                <a:sym typeface="Wingdings"/>
              </a:rPr>
              <a:t>Alexandre  algorithme du labyrinthe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Calibri" charset="0"/>
                <a:ea typeface="Times New Roman" charset="0"/>
                <a:cs typeface="Times New Roman" charset="0"/>
                <a:sym typeface="Wingdings"/>
              </a:rPr>
              <a:t>	</a:t>
            </a:r>
            <a:r>
              <a:rPr lang="fr-FR" dirty="0" smtClean="0">
                <a:latin typeface="Calibri" charset="0"/>
                <a:ea typeface="Times New Roman" charset="0"/>
                <a:cs typeface="Times New Roman" charset="0"/>
                <a:sym typeface="Wingdings"/>
              </a:rPr>
              <a:t>       choix techniques</a:t>
            </a:r>
            <a:endParaRPr lang="fr-FR" dirty="0" smtClean="0">
              <a:latin typeface="Calibri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735325" y="6328439"/>
            <a:ext cx="2844059" cy="365125"/>
          </a:xfrm>
        </p:spPr>
        <p:txBody>
          <a:bodyPr/>
          <a:lstStyle/>
          <a:p>
            <a:fld id="{A3F31473-23EB-4724-8B59-FE6D21D89FA4}" type="slidenum">
              <a:rPr lang="uk-UA" sz="1600" smtClean="0"/>
              <a:pPr/>
              <a:t>5</a:t>
            </a:fld>
            <a:r>
              <a:rPr lang="fr-FR" sz="1600" dirty="0" smtClean="0"/>
              <a:t>/14</a:t>
            </a:r>
            <a:endParaRPr lang="uk-UA" sz="1600" dirty="0"/>
          </a:p>
        </p:txBody>
      </p:sp>
    </p:spTree>
    <p:extLst>
      <p:ext uri="{BB962C8B-B14F-4D97-AF65-F5344CB8AC3E}">
        <p14:creationId xmlns:p14="http://schemas.microsoft.com/office/powerpoint/2010/main" val="81547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804" y="188640"/>
            <a:ext cx="10971372" cy="792088"/>
          </a:xfrm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fr-FR" u="sng" dirty="0" smtClean="0"/>
              <a:t>II) Notice d’utilisation</a:t>
            </a:r>
            <a:endParaRPr lang="fr-FR" u="sn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57138" y="5871061"/>
            <a:ext cx="10971372" cy="792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3048000" y="1496356"/>
            <a:ext cx="6092825" cy="386528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Calibri" charset="0"/>
                <a:ea typeface="Times New Roman" charset="0"/>
                <a:cs typeface="Times New Roman" charset="0"/>
              </a:rPr>
              <a:t>Le menu est composé de 5 choix différents détaillé ci-dessous :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u="sng" dirty="0">
                <a:latin typeface="Calibri" charset="0"/>
                <a:ea typeface="Times New Roman" charset="0"/>
                <a:cs typeface="Times New Roman" charset="0"/>
              </a:rPr>
              <a:t>New </a:t>
            </a:r>
            <a:r>
              <a:rPr lang="fr-FR" u="sng" dirty="0" err="1">
                <a:latin typeface="Calibri" charset="0"/>
                <a:ea typeface="Times New Roman" charset="0"/>
                <a:cs typeface="Times New Roman" charset="0"/>
              </a:rPr>
              <a:t>game</a:t>
            </a:r>
            <a:r>
              <a:rPr lang="fr-FR" u="sng" dirty="0">
                <a:latin typeface="Calibri" charset="0"/>
                <a:ea typeface="Times New Roman" charset="0"/>
                <a:cs typeface="Times New Roman" charset="0"/>
              </a:rPr>
              <a:t>:</a:t>
            </a:r>
            <a:r>
              <a:rPr lang="fr-FR" dirty="0">
                <a:latin typeface="Calibri" charset="0"/>
                <a:ea typeface="Times New Roman" charset="0"/>
                <a:cs typeface="Times New Roman" charset="0"/>
              </a:rPr>
              <a:t> Cette option nous permet de charger une nouvelle partie.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u="sng" dirty="0" err="1">
                <a:latin typeface="Calibri" charset="0"/>
                <a:ea typeface="Times New Roman" charset="0"/>
                <a:cs typeface="Times New Roman" charset="0"/>
              </a:rPr>
              <a:t>Load</a:t>
            </a:r>
            <a:r>
              <a:rPr lang="fr-FR" u="sng" dirty="0">
                <a:latin typeface="Calibri" charset="0"/>
                <a:ea typeface="Times New Roman" charset="0"/>
                <a:cs typeface="Times New Roman" charset="0"/>
              </a:rPr>
              <a:t> </a:t>
            </a:r>
            <a:r>
              <a:rPr lang="fr-FR" u="sng" dirty="0" err="1">
                <a:latin typeface="Calibri" charset="0"/>
                <a:ea typeface="Times New Roman" charset="0"/>
                <a:cs typeface="Times New Roman" charset="0"/>
              </a:rPr>
              <a:t>game</a:t>
            </a:r>
            <a:r>
              <a:rPr lang="fr-FR" u="sng" dirty="0">
                <a:latin typeface="Calibri" charset="0"/>
                <a:ea typeface="Times New Roman" charset="0"/>
                <a:cs typeface="Times New Roman" charset="0"/>
              </a:rPr>
              <a:t>: </a:t>
            </a:r>
            <a:r>
              <a:rPr lang="fr-FR" dirty="0">
                <a:latin typeface="Calibri" charset="0"/>
                <a:ea typeface="Times New Roman" charset="0"/>
                <a:cs typeface="Times New Roman" charset="0"/>
              </a:rPr>
              <a:t>Grace à ce choix on peut charger une partie en récupérant la dernière position enregistrée. En effet nous pouvons sauvegarder celle-ci grâce à « </a:t>
            </a:r>
            <a:r>
              <a:rPr lang="fr-FR" dirty="0" err="1">
                <a:latin typeface="Calibri" charset="0"/>
                <a:ea typeface="Times New Roman" charset="0"/>
                <a:cs typeface="Times New Roman" charset="0"/>
              </a:rPr>
              <a:t>save</a:t>
            </a:r>
            <a:r>
              <a:rPr lang="fr-FR" dirty="0">
                <a:latin typeface="Calibri" charset="0"/>
                <a:ea typeface="Times New Roman" charset="0"/>
                <a:cs typeface="Times New Roman" charset="0"/>
              </a:rPr>
              <a:t> </a:t>
            </a:r>
            <a:r>
              <a:rPr lang="fr-FR" dirty="0" err="1">
                <a:latin typeface="Calibri" charset="0"/>
                <a:ea typeface="Times New Roman" charset="0"/>
                <a:cs typeface="Times New Roman" charset="0"/>
              </a:rPr>
              <a:t>game</a:t>
            </a:r>
            <a:r>
              <a:rPr lang="fr-FR" dirty="0">
                <a:latin typeface="Calibri" charset="0"/>
                <a:ea typeface="Times New Roman" charset="0"/>
                <a:cs typeface="Times New Roman" charset="0"/>
              </a:rPr>
              <a:t> ».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u="sng" dirty="0">
                <a:latin typeface="Calibri" charset="0"/>
                <a:ea typeface="Times New Roman" charset="0"/>
                <a:cs typeface="Times New Roman" charset="0"/>
              </a:rPr>
              <a:t>Save </a:t>
            </a:r>
            <a:r>
              <a:rPr lang="fr-FR" u="sng" dirty="0" err="1">
                <a:latin typeface="Calibri" charset="0"/>
                <a:ea typeface="Times New Roman" charset="0"/>
                <a:cs typeface="Times New Roman" charset="0"/>
              </a:rPr>
              <a:t>game</a:t>
            </a:r>
            <a:r>
              <a:rPr lang="fr-FR" u="sng" dirty="0">
                <a:latin typeface="Calibri" charset="0"/>
                <a:ea typeface="Times New Roman" charset="0"/>
                <a:cs typeface="Times New Roman" charset="0"/>
              </a:rPr>
              <a:t>:</a:t>
            </a:r>
            <a:r>
              <a:rPr lang="fr-FR" dirty="0">
                <a:latin typeface="Calibri" charset="0"/>
                <a:ea typeface="Times New Roman" charset="0"/>
                <a:cs typeface="Times New Roman" charset="0"/>
              </a:rPr>
              <a:t> Cette option permet de sauvegarder la position et le fichier texte utilisé pour dessiner le labyrinthe afin de la charger ultérieurement.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u="sng" dirty="0" err="1">
                <a:latin typeface="Calibri" charset="0"/>
                <a:ea typeface="Times New Roman" charset="0"/>
                <a:cs typeface="Times New Roman" charset="0"/>
              </a:rPr>
              <a:t>Load</a:t>
            </a:r>
            <a:r>
              <a:rPr lang="fr-FR" u="sng" dirty="0">
                <a:latin typeface="Calibri" charset="0"/>
                <a:ea typeface="Times New Roman" charset="0"/>
                <a:cs typeface="Times New Roman" charset="0"/>
              </a:rPr>
              <a:t> </a:t>
            </a:r>
            <a:r>
              <a:rPr lang="fr-FR" u="sng" dirty="0" err="1">
                <a:latin typeface="Calibri" charset="0"/>
                <a:ea typeface="Times New Roman" charset="0"/>
                <a:cs typeface="Times New Roman" charset="0"/>
              </a:rPr>
              <a:t>labyrinth</a:t>
            </a:r>
            <a:r>
              <a:rPr lang="fr-FR" u="sng" dirty="0">
                <a:latin typeface="Calibri" charset="0"/>
                <a:ea typeface="Times New Roman" charset="0"/>
                <a:cs typeface="Times New Roman" charset="0"/>
              </a:rPr>
              <a:t> :</a:t>
            </a:r>
            <a:r>
              <a:rPr lang="fr-FR" dirty="0">
                <a:latin typeface="Calibri" charset="0"/>
                <a:ea typeface="Times New Roman" charset="0"/>
                <a:cs typeface="Times New Roman" charset="0"/>
              </a:rPr>
              <a:t> Ce choix permet de changer de labyrinthe.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fr-FR" u="sng" dirty="0" err="1">
                <a:latin typeface="Calibri" charset="0"/>
                <a:ea typeface="Times New Roman" charset="0"/>
                <a:cs typeface="Times New Roman" charset="0"/>
              </a:rPr>
              <a:t>Quit</a:t>
            </a:r>
            <a:r>
              <a:rPr lang="fr-FR" u="sng" dirty="0">
                <a:latin typeface="Calibri" charset="0"/>
                <a:ea typeface="Times New Roman" charset="0"/>
                <a:cs typeface="Times New Roman" charset="0"/>
              </a:rPr>
              <a:t> :</a:t>
            </a:r>
            <a:r>
              <a:rPr lang="fr-FR" dirty="0">
                <a:latin typeface="Calibri" charset="0"/>
                <a:ea typeface="Times New Roman" charset="0"/>
                <a:cs typeface="Times New Roman" charset="0"/>
              </a:rPr>
              <a:t> Permet de quitter le programme</a:t>
            </a:r>
            <a:endParaRPr lang="fr-FR" dirty="0">
              <a:effectLst/>
              <a:latin typeface="Calibri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uk-UA" sz="1600" smtClean="0"/>
              <a:t>6</a:t>
            </a:fld>
            <a:r>
              <a:rPr lang="fr-FR" sz="1600" dirty="0" smtClean="0"/>
              <a:t>/14</a:t>
            </a:r>
            <a:endParaRPr lang="uk-UA" sz="1600" dirty="0"/>
          </a:p>
        </p:txBody>
      </p:sp>
    </p:spTree>
    <p:extLst>
      <p:ext uri="{BB962C8B-B14F-4D97-AF65-F5344CB8AC3E}">
        <p14:creationId xmlns:p14="http://schemas.microsoft.com/office/powerpoint/2010/main" val="1193937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543" y="404664"/>
            <a:ext cx="10971372" cy="79208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u="sng" dirty="0" smtClean="0"/>
              <a:t>III) Etude </a:t>
            </a:r>
            <a:r>
              <a:rPr lang="fr-FR" u="sng" dirty="0" smtClean="0"/>
              <a:t>Logicielle : Barre Menu</a:t>
            </a:r>
            <a:endParaRPr lang="fr-FR" u="sn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57138" y="5871061"/>
            <a:ext cx="10971372" cy="792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fr-FR" dirty="0"/>
          </a:p>
        </p:txBody>
      </p:sp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150639456"/>
              </p:ext>
            </p:extLst>
          </p:nvPr>
        </p:nvGraphicFramePr>
        <p:xfrm>
          <a:off x="3142084" y="2579176"/>
          <a:ext cx="6475515" cy="39264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uk-UA" sz="1600" smtClean="0"/>
              <a:t>7</a:t>
            </a:fld>
            <a:r>
              <a:rPr lang="fr-FR" sz="1600" dirty="0" smtClean="0"/>
              <a:t>/14</a:t>
            </a:r>
            <a:endParaRPr lang="uk-UA" sz="1600" dirty="0"/>
          </a:p>
        </p:txBody>
      </p:sp>
    </p:spTree>
    <p:extLst>
      <p:ext uri="{BB962C8B-B14F-4D97-AF65-F5344CB8AC3E}">
        <p14:creationId xmlns:p14="http://schemas.microsoft.com/office/powerpoint/2010/main" val="36598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543" y="404664"/>
            <a:ext cx="10971372" cy="79208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u="sng" dirty="0" smtClean="0"/>
              <a:t>III) Etude </a:t>
            </a:r>
            <a:r>
              <a:rPr lang="fr-FR" u="sng" dirty="0" smtClean="0"/>
              <a:t>Logicielle : Menu déroulant</a:t>
            </a:r>
            <a:endParaRPr lang="fr-FR" u="sn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57138" y="5871061"/>
            <a:ext cx="10971372" cy="792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fr-FR" dirty="0"/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412634812"/>
              </p:ext>
            </p:extLst>
          </p:nvPr>
        </p:nvGraphicFramePr>
        <p:xfrm>
          <a:off x="1489144" y="2420888"/>
          <a:ext cx="9842610" cy="4869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uk-UA" sz="1600" smtClean="0"/>
              <a:t>8</a:t>
            </a:fld>
            <a:r>
              <a:rPr lang="fr-FR" sz="1600" dirty="0" smtClean="0"/>
              <a:t>/14</a:t>
            </a:r>
            <a:endParaRPr lang="uk-UA" sz="1600" dirty="0"/>
          </a:p>
        </p:txBody>
      </p:sp>
    </p:spTree>
    <p:extLst>
      <p:ext uri="{BB962C8B-B14F-4D97-AF65-F5344CB8AC3E}">
        <p14:creationId xmlns:p14="http://schemas.microsoft.com/office/powerpoint/2010/main" val="139802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543" y="404664"/>
            <a:ext cx="10971372" cy="79208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u="sng" dirty="0" smtClean="0"/>
              <a:t>III) Etude </a:t>
            </a:r>
            <a:r>
              <a:rPr lang="fr-FR" u="sng" dirty="0" smtClean="0"/>
              <a:t>Logicielle : Déplacement Menu</a:t>
            </a:r>
            <a:endParaRPr lang="fr-FR" u="sn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57138" y="5871061"/>
            <a:ext cx="10971372" cy="7920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fr-FR" dirty="0"/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926003716"/>
              </p:ext>
            </p:extLst>
          </p:nvPr>
        </p:nvGraphicFramePr>
        <p:xfrm>
          <a:off x="2833417" y="2314090"/>
          <a:ext cx="6559624" cy="40422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uk-UA" sz="1600" smtClean="0"/>
              <a:t>9</a:t>
            </a:fld>
            <a:r>
              <a:rPr lang="fr-FR" sz="1600" dirty="0" smtClean="0"/>
              <a:t>/14</a:t>
            </a:r>
            <a:endParaRPr lang="uk-UA" sz="1600" dirty="0"/>
          </a:p>
        </p:txBody>
      </p:sp>
    </p:spTree>
    <p:extLst>
      <p:ext uri="{BB962C8B-B14F-4D97-AF65-F5344CB8AC3E}">
        <p14:creationId xmlns:p14="http://schemas.microsoft.com/office/powerpoint/2010/main" val="42552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keting_16x9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Marketing_16x9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Marketing_16x9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Marketing_16x9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0B6C051-8D0C-4E9C-8822-3E9221001B6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marketing cube en verre (grand écran)</Template>
  <TotalTime>0</TotalTime>
  <Words>300</Words>
  <Application>Microsoft Macintosh PowerPoint</Application>
  <PresentationFormat>Personnalisé</PresentationFormat>
  <Paragraphs>119</Paragraphs>
  <Slides>14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Calibri</vt:lpstr>
      <vt:lpstr>Corbel</vt:lpstr>
      <vt:lpstr>Times New Roman</vt:lpstr>
      <vt:lpstr>Wingdings</vt:lpstr>
      <vt:lpstr>Arial</vt:lpstr>
      <vt:lpstr>Marketing_16x9</vt:lpstr>
      <vt:lpstr>Projet C : Labyrinthe</vt:lpstr>
      <vt:lpstr>Sommaire</vt:lpstr>
      <vt:lpstr>Cahier des charges</vt:lpstr>
      <vt:lpstr>Gantt</vt:lpstr>
      <vt:lpstr>Rôles de l’équipe</vt:lpstr>
      <vt:lpstr>II) Notice d’utilisation</vt:lpstr>
      <vt:lpstr>III) Etude Logicielle : Barre Menu</vt:lpstr>
      <vt:lpstr>III) Etude Logicielle : Menu déroulant</vt:lpstr>
      <vt:lpstr>III) Etude Logicielle : Déplacement Menu</vt:lpstr>
      <vt:lpstr>III) Etude Logicielle : Dessin Labyrinthe</vt:lpstr>
      <vt:lpstr>III) Etude Logicielle : Déplacement Labyrinthe</vt:lpstr>
      <vt:lpstr>III) Etude Logicielle : Sauvegarde/Chargement Partie</vt:lpstr>
      <vt:lpstr>III) Etude Logicielle</vt:lpstr>
      <vt:lpstr>Conclusion 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2016-04-03T15:53:40Z</dcterms:created>
  <dcterms:modified xsi:type="dcterms:W3CDTF">2017-03-24T15:38:58Z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TC028010849991</vt:lpwstr>
  </property>
</Properties>
</file>

<file path=docProps/thumbnail.jpeg>
</file>